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71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15F372-35AC-4302-923E-E1946E8E99CB}" v="6" dt="2021-02-26T14:59:48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 Holmes" userId="5c4dab9a9f9d449e" providerId="LiveId" clId="{2515F372-35AC-4302-923E-E1946E8E99CB}"/>
    <pc:docChg chg="custSel modSld">
      <pc:chgData name="Will Holmes" userId="5c4dab9a9f9d449e" providerId="LiveId" clId="{2515F372-35AC-4302-923E-E1946E8E99CB}" dt="2021-02-26T15:00:48.473" v="408" actId="1076"/>
      <pc:docMkLst>
        <pc:docMk/>
      </pc:docMkLst>
      <pc:sldChg chg="addSp delSp modSp mod">
        <pc:chgData name="Will Holmes" userId="5c4dab9a9f9d449e" providerId="LiveId" clId="{2515F372-35AC-4302-923E-E1946E8E99CB}" dt="2021-02-26T14:58:40.046" v="361" actId="478"/>
        <pc:sldMkLst>
          <pc:docMk/>
          <pc:sldMk cId="1329601031" sldId="266"/>
        </pc:sldMkLst>
        <pc:spChg chg="del">
          <ac:chgData name="Will Holmes" userId="5c4dab9a9f9d449e" providerId="LiveId" clId="{2515F372-35AC-4302-923E-E1946E8E99CB}" dt="2021-02-26T14:58:40.046" v="361" actId="478"/>
          <ac:spMkLst>
            <pc:docMk/>
            <pc:sldMk cId="1329601031" sldId="266"/>
            <ac:spMk id="4" creationId="{2BFE301B-CFEF-480D-B385-0404A91A5E37}"/>
          </ac:spMkLst>
        </pc:spChg>
        <pc:spChg chg="add mod">
          <ac:chgData name="Will Holmes" userId="5c4dab9a9f9d449e" providerId="LiveId" clId="{2515F372-35AC-4302-923E-E1946E8E99CB}" dt="2021-02-26T14:54:47.480" v="149" actId="255"/>
          <ac:spMkLst>
            <pc:docMk/>
            <pc:sldMk cId="1329601031" sldId="266"/>
            <ac:spMk id="5" creationId="{EB22AABE-CD73-47EB-8017-2C1D45CAFFBD}"/>
          </ac:spMkLst>
        </pc:spChg>
      </pc:sldChg>
      <pc:sldChg chg="delSp modSp mod">
        <pc:chgData name="Will Holmes" userId="5c4dab9a9f9d449e" providerId="LiveId" clId="{2515F372-35AC-4302-923E-E1946E8E99CB}" dt="2021-02-26T15:00:29.153" v="406" actId="1076"/>
        <pc:sldMkLst>
          <pc:docMk/>
          <pc:sldMk cId="2086762445" sldId="267"/>
        </pc:sldMkLst>
        <pc:spChg chg="del">
          <ac:chgData name="Will Holmes" userId="5c4dab9a9f9d449e" providerId="LiveId" clId="{2515F372-35AC-4302-923E-E1946E8E99CB}" dt="2021-02-26T14:58:45.617" v="362" actId="478"/>
          <ac:spMkLst>
            <pc:docMk/>
            <pc:sldMk cId="2086762445" sldId="267"/>
            <ac:spMk id="4" creationId="{2BFE301B-CFEF-480D-B385-0404A91A5E37}"/>
          </ac:spMkLst>
        </pc:spChg>
        <pc:spChg chg="mod">
          <ac:chgData name="Will Holmes" userId="5c4dab9a9f9d449e" providerId="LiveId" clId="{2515F372-35AC-4302-923E-E1946E8E99CB}" dt="2021-02-26T15:00:29.153" v="406" actId="1076"/>
          <ac:spMkLst>
            <pc:docMk/>
            <pc:sldMk cId="2086762445" sldId="267"/>
            <ac:spMk id="5" creationId="{EB22AABE-CD73-47EB-8017-2C1D45CAFFBD}"/>
          </ac:spMkLst>
        </pc:spChg>
      </pc:sldChg>
      <pc:sldChg chg="delSp modSp mod">
        <pc:chgData name="Will Holmes" userId="5c4dab9a9f9d449e" providerId="LiveId" clId="{2515F372-35AC-4302-923E-E1946E8E99CB}" dt="2021-02-26T15:00:33.682" v="407" actId="1076"/>
        <pc:sldMkLst>
          <pc:docMk/>
          <pc:sldMk cId="3338461741" sldId="268"/>
        </pc:sldMkLst>
        <pc:spChg chg="del">
          <ac:chgData name="Will Holmes" userId="5c4dab9a9f9d449e" providerId="LiveId" clId="{2515F372-35AC-4302-923E-E1946E8E99CB}" dt="2021-02-26T14:58:51.101" v="363" actId="478"/>
          <ac:spMkLst>
            <pc:docMk/>
            <pc:sldMk cId="3338461741" sldId="268"/>
            <ac:spMk id="4" creationId="{2BFE301B-CFEF-480D-B385-0404A91A5E37}"/>
          </ac:spMkLst>
        </pc:spChg>
        <pc:spChg chg="mod">
          <ac:chgData name="Will Holmes" userId="5c4dab9a9f9d449e" providerId="LiveId" clId="{2515F372-35AC-4302-923E-E1946E8E99CB}" dt="2021-02-26T15:00:33.682" v="407" actId="1076"/>
          <ac:spMkLst>
            <pc:docMk/>
            <pc:sldMk cId="3338461741" sldId="268"/>
            <ac:spMk id="5" creationId="{EB22AABE-CD73-47EB-8017-2C1D45CAFFBD}"/>
          </ac:spMkLst>
        </pc:spChg>
      </pc:sldChg>
      <pc:sldChg chg="delSp modSp mod">
        <pc:chgData name="Will Holmes" userId="5c4dab9a9f9d449e" providerId="LiveId" clId="{2515F372-35AC-4302-923E-E1946E8E99CB}" dt="2021-02-26T14:58:56.358" v="364" actId="478"/>
        <pc:sldMkLst>
          <pc:docMk/>
          <pc:sldMk cId="2668700051" sldId="269"/>
        </pc:sldMkLst>
        <pc:spChg chg="del">
          <ac:chgData name="Will Holmes" userId="5c4dab9a9f9d449e" providerId="LiveId" clId="{2515F372-35AC-4302-923E-E1946E8E99CB}" dt="2021-02-26T14:58:56.358" v="364" actId="478"/>
          <ac:spMkLst>
            <pc:docMk/>
            <pc:sldMk cId="2668700051" sldId="269"/>
            <ac:spMk id="4" creationId="{2BFE301B-CFEF-480D-B385-0404A91A5E37}"/>
          </ac:spMkLst>
        </pc:spChg>
        <pc:spChg chg="mod">
          <ac:chgData name="Will Holmes" userId="5c4dab9a9f9d449e" providerId="LiveId" clId="{2515F372-35AC-4302-923E-E1946E8E99CB}" dt="2021-02-26T14:57:06.450" v="253" actId="1076"/>
          <ac:spMkLst>
            <pc:docMk/>
            <pc:sldMk cId="2668700051" sldId="269"/>
            <ac:spMk id="5" creationId="{EB22AABE-CD73-47EB-8017-2C1D45CAFFBD}"/>
          </ac:spMkLst>
        </pc:spChg>
      </pc:sldChg>
      <pc:sldChg chg="delSp modSp mod">
        <pc:chgData name="Will Holmes" userId="5c4dab9a9f9d449e" providerId="LiveId" clId="{2515F372-35AC-4302-923E-E1946E8E99CB}" dt="2021-02-26T14:59:01.247" v="365" actId="478"/>
        <pc:sldMkLst>
          <pc:docMk/>
          <pc:sldMk cId="378958581" sldId="270"/>
        </pc:sldMkLst>
        <pc:spChg chg="del">
          <ac:chgData name="Will Holmes" userId="5c4dab9a9f9d449e" providerId="LiveId" clId="{2515F372-35AC-4302-923E-E1946E8E99CB}" dt="2021-02-26T14:59:01.247" v="365" actId="478"/>
          <ac:spMkLst>
            <pc:docMk/>
            <pc:sldMk cId="378958581" sldId="270"/>
            <ac:spMk id="4" creationId="{2BFE301B-CFEF-480D-B385-0404A91A5E37}"/>
          </ac:spMkLst>
        </pc:spChg>
        <pc:spChg chg="mod">
          <ac:chgData name="Will Holmes" userId="5c4dab9a9f9d449e" providerId="LiveId" clId="{2515F372-35AC-4302-923E-E1946E8E99CB}" dt="2021-02-26T14:58:01.880" v="360" actId="20577"/>
          <ac:spMkLst>
            <pc:docMk/>
            <pc:sldMk cId="378958581" sldId="270"/>
            <ac:spMk id="5" creationId="{EB22AABE-CD73-47EB-8017-2C1D45CAFFBD}"/>
          </ac:spMkLst>
        </pc:spChg>
      </pc:sldChg>
      <pc:sldChg chg="modSp mod">
        <pc:chgData name="Will Holmes" userId="5c4dab9a9f9d449e" providerId="LiveId" clId="{2515F372-35AC-4302-923E-E1946E8E99CB}" dt="2021-02-26T15:00:48.473" v="408" actId="1076"/>
        <pc:sldMkLst>
          <pc:docMk/>
          <pc:sldMk cId="197663332" sldId="271"/>
        </pc:sldMkLst>
        <pc:spChg chg="mod">
          <ac:chgData name="Will Holmes" userId="5c4dab9a9f9d449e" providerId="LiveId" clId="{2515F372-35AC-4302-923E-E1946E8E99CB}" dt="2021-02-26T15:00:48.473" v="408" actId="1076"/>
          <ac:spMkLst>
            <pc:docMk/>
            <pc:sldMk cId="197663332" sldId="271"/>
            <ac:spMk id="5" creationId="{EB22AABE-CD73-47EB-8017-2C1D45CAFF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A4A88-37EB-4C1E-87A9-E36357424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65A39-3134-4A47-B507-9F17A2F13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B2B57-5E60-419F-AB51-F46AB81F2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653A-B26F-4598-9410-1731923A310B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E2F34-04E7-4A1A-B0AF-DFD07421D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8D14F-65FC-4FA8-B648-455361D0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F22A-ED0F-46E3-B51C-6D39C7D4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2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3A035-8288-4F69-9CE7-730EE7F88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D8BA0C-926C-4F19-84EA-EABD94E2B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14A55-0A64-4BF5-B0FA-BB0644231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653A-B26F-4598-9410-1731923A310B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53F99-52B8-4881-B4DA-447C92101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FAD3B-D08A-4661-9289-EF6DB079F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F22A-ED0F-46E3-B51C-6D39C7D4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0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F5B7C6-315D-45C3-B39C-8D893CF49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41CA7-7059-40F8-BECE-0C98D7037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E33AC-CFD3-4A12-B23C-97BF7E76C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653A-B26F-4598-9410-1731923A310B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DE968-4D26-4349-B79C-92C10EB6C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CBD8B-6561-4827-99E4-2AFBA1112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F22A-ED0F-46E3-B51C-6D39C7D4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7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AB107-2CCA-4ADA-BB03-E44E65D80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17439-5F6F-4F06-BB3E-94D1E3DC8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CC956-EF81-48AE-907C-2CCC92382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653A-B26F-4598-9410-1731923A310B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4CFE5-A05F-4BC8-AEEC-4F88A2F8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C4186-8253-4679-8606-C799A78C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F22A-ED0F-46E3-B51C-6D39C7D4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6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ED5B5-1B3E-4900-81E6-3F0C4D285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E95F9-9C85-4059-8BFE-F5BBCB77A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8A5E1-F6CB-4170-B59A-4555BB774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653A-B26F-4598-9410-1731923A310B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BAA7F-CCD8-4216-9751-A97DEBF03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DBEB7-ACBD-4E87-9691-B380162CA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F22A-ED0F-46E3-B51C-6D39C7D4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6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5D03-9269-4F73-AA74-825218553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7A669-EF2F-4A79-85D8-AEFC600F84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72C09-8478-4282-9F14-CD27AA43A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1E8753-C3D8-46FA-9EFD-5E3F77E26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653A-B26F-4598-9410-1731923A310B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D0068-C006-47D3-981E-D67D518A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1708E-E23E-45D5-8719-27077DDBF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F22A-ED0F-46E3-B51C-6D39C7D4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6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566D6-E6C9-493E-BE49-AA7FB4EF4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60555-8617-44C7-B1D0-EC638BB48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4F637-CC62-43BB-8F32-A0B16FAAB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C013A0-3ED4-48B6-B732-9C7A97B05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10A82F-90FB-4822-BAF4-59EDC6A84A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5ECA3E-63CC-4CEE-8AB4-40D6ABDA5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653A-B26F-4598-9410-1731923A310B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DAA030-D742-4E9F-87A7-97E6EF74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A8E88D-9636-4FCE-A2C5-908CD84AA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F22A-ED0F-46E3-B51C-6D39C7D4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0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14B5C-4BCC-48BA-9A9E-2E0A79F84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65DF0-BF13-44B3-933C-8B21B2466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653A-B26F-4598-9410-1731923A310B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D179DE-67DA-4D6A-925D-D3D40387A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3552AE-70CE-43D2-A3B5-22E4CF79E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F22A-ED0F-46E3-B51C-6D39C7D4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1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B83C53-402A-43EA-A4CF-918BF53A3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653A-B26F-4598-9410-1731923A310B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4B1807-7751-481A-93E3-B528D4C6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D17D9-A806-47D7-8B34-E75760919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F22A-ED0F-46E3-B51C-6D39C7D4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2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707C7-E08C-4CD4-90A8-8436AA05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5881F-9BD8-4975-8000-0289EA3C6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B3B61-0A72-43E1-8CC2-FF2C740F1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293FF-947F-471E-B7EE-C139FE303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653A-B26F-4598-9410-1731923A310B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83423-0A4F-4C15-97C3-D59CE7BE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908C5-3388-4243-87EF-970D1A89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F22A-ED0F-46E3-B51C-6D39C7D4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9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66D9-7360-45C9-9B0B-D68636203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48D571-CD4F-4E55-B1DA-367E18BEC2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1BB61-10A4-405E-BF83-A2068D04C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DA22C-F4F2-4AF9-A582-A9E40ADC0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653A-B26F-4598-9410-1731923A310B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FA7B0-750A-418B-B641-FBF3C205F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21226-68FA-47C2-9FF5-86F92507D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F22A-ED0F-46E3-B51C-6D39C7D4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7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328544-2E1E-42F2-9FE2-6C6BA5D24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0A691-C3E4-41A4-AF91-C57BAE8F2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B5F81-2F8F-4388-B947-59263ACD6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9653A-B26F-4598-9410-1731923A310B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F2F82-38DB-41E8-A3F3-5B4946802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92F00-F1CD-4428-BF47-8F663AD61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9F22A-ED0F-46E3-B51C-6D39C7D4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8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1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F5B474-E271-489E-81E4-22F775A0F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84" y="90805"/>
            <a:ext cx="9145276" cy="9145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22AABE-CD73-47EB-8017-2C1D45CAFFBD}"/>
              </a:ext>
            </a:extLst>
          </p:cNvPr>
          <p:cNvSpPr txBox="1"/>
          <p:nvPr/>
        </p:nvSpPr>
        <p:spPr>
          <a:xfrm>
            <a:off x="214489" y="1196622"/>
            <a:ext cx="783579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Recommendations for Greatest Challenge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Business Owner: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Business Name: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 Consultants: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960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2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F5B474-E271-489E-81E4-22F775A0F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84" y="90805"/>
            <a:ext cx="9145276" cy="9145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22AABE-CD73-47EB-8017-2C1D45CAFFBD}"/>
              </a:ext>
            </a:extLst>
          </p:cNvPr>
          <p:cNvSpPr txBox="1"/>
          <p:nvPr/>
        </p:nvSpPr>
        <p:spPr>
          <a:xfrm>
            <a:off x="119284" y="1323426"/>
            <a:ext cx="6231258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Business Owner’s Description of Greatest Challenge: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676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3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F5B474-E271-489E-81E4-22F775A0F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84" y="90805"/>
            <a:ext cx="9145276" cy="9145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22AABE-CD73-47EB-8017-2C1D45CAFFBD}"/>
              </a:ext>
            </a:extLst>
          </p:cNvPr>
          <p:cNvSpPr txBox="1"/>
          <p:nvPr/>
        </p:nvSpPr>
        <p:spPr>
          <a:xfrm>
            <a:off x="119284" y="1357293"/>
            <a:ext cx="7523791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Business Owner’s Past Attempts to Address Greatest Challenge: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846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4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F5B474-E271-489E-81E4-22F775A0F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84" y="90805"/>
            <a:ext cx="9145276" cy="9145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22AABE-CD73-47EB-8017-2C1D45CAFFBD}"/>
              </a:ext>
            </a:extLst>
          </p:cNvPr>
          <p:cNvSpPr txBox="1"/>
          <p:nvPr/>
        </p:nvSpPr>
        <p:spPr>
          <a:xfrm>
            <a:off x="119284" y="1357293"/>
            <a:ext cx="952782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Business Owner’s Desired Outcome: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66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5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F5B474-E271-489E-81E4-22F775A0F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84" y="90805"/>
            <a:ext cx="9145276" cy="9145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22AABE-CD73-47EB-8017-2C1D45CAFFBD}"/>
              </a:ext>
            </a:extLst>
          </p:cNvPr>
          <p:cNvSpPr txBox="1"/>
          <p:nvPr/>
        </p:nvSpPr>
        <p:spPr>
          <a:xfrm>
            <a:off x="119284" y="1357293"/>
            <a:ext cx="4214615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Assessment of Greatest Challenge: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870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6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F5B474-E271-489E-81E4-22F775A0F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84" y="90805"/>
            <a:ext cx="9145276" cy="9145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22AABE-CD73-47EB-8017-2C1D45CAFFBD}"/>
              </a:ext>
            </a:extLst>
          </p:cNvPr>
          <p:cNvSpPr txBox="1"/>
          <p:nvPr/>
        </p:nvSpPr>
        <p:spPr>
          <a:xfrm>
            <a:off x="119284" y="1357293"/>
            <a:ext cx="5954130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Recommendations to Address Greatest Challenge: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958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62</Words>
  <Application>Microsoft Office PowerPoint</Application>
  <PresentationFormat>Widescreen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Holmes</dc:creator>
  <cp:lastModifiedBy>Will Holmes</cp:lastModifiedBy>
  <cp:revision>1</cp:revision>
  <dcterms:created xsi:type="dcterms:W3CDTF">2021-02-26T14:52:29Z</dcterms:created>
  <dcterms:modified xsi:type="dcterms:W3CDTF">2021-02-26T15:01:03Z</dcterms:modified>
</cp:coreProperties>
</file>