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369" r:id="rId3"/>
    <p:sldId id="381" r:id="rId4"/>
    <p:sldId id="374" r:id="rId5"/>
    <p:sldId id="377" r:id="rId6"/>
    <p:sldId id="370" r:id="rId7"/>
    <p:sldId id="379" r:id="rId8"/>
    <p:sldId id="372" r:id="rId9"/>
    <p:sldId id="378" r:id="rId10"/>
    <p:sldId id="376" r:id="rId11"/>
    <p:sldId id="371" r:id="rId12"/>
    <p:sldId id="373" r:id="rId13"/>
    <p:sldId id="375" r:id="rId14"/>
    <p:sldId id="380" r:id="rId15"/>
    <p:sldId id="368" r:id="rId16"/>
    <p:sldId id="3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5295"/>
    <a:srgbClr val="6AC9F6"/>
    <a:srgbClr val="F9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BB17B-9725-4047-BC89-A43473DC305F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F5269-5460-493B-A20D-F4A1660D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3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9A14B-6F76-4F2F-9292-B8D00A8C2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4F5F5-BB2D-4FB5-A93D-E309DAF0B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C2492-1376-4F7A-8B00-0ABB73A0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465D-A74E-4EC1-9DF2-DC1A7B6C581A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66E66-B188-4298-BBD0-512A1AD8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0CA31-CC97-47A5-8C3B-1584D428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8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203BE-5C17-47A3-9D43-F3336D68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DE341-805E-43EB-8AE6-938E8C25E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A6C3A-4FA1-4ABB-BE67-5C89B8807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92CD-5BD6-4242-8C25-B39617AA6B7E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E68F4-DB3C-4753-ACF1-81C9D80F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3DFF8-E3EB-41B0-A53A-B378B80B1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5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9D20D-83FB-4476-8C05-8CCB12FF6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F6FB1-9CF8-4FC0-9B2D-C373A4CBF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8FE80-D9DF-446F-9C20-55B3C125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5FD1-41ED-4BBF-804E-1445B8C152CE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397E1-97DA-4DB8-B210-F4EE1B6F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8CF6D-A2CF-4534-9B31-890C318A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75D02-90AA-401E-AC80-CEE8E9B7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D90E1-4EF3-46ED-B381-C54AB8AB7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CAE51-4E08-483C-A794-D4A2C251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EAFA-3289-4F1E-9513-8EA332E40777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FEE13-63AC-4BED-BF6B-F3E783143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759F9-267B-49CA-9697-7B81E9A1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2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D8698-BA86-44D1-B8B9-B94D1AF6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CCA3-5B45-4F85-8B65-9ED475AC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4DD23-B982-4275-B5BF-8DDB16FF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9F22-DFB6-4C8A-8075-1E2CE7A7B913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CCD4-E638-4BF6-8D14-353FD997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A53C2-2688-4222-8060-1E784F7B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BA04-C393-4455-8B26-25408C55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C43FD-6F61-4307-9FBD-DB13356D9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900AE-9CA9-4DCC-A5A2-B220EB1A1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D960E-6E10-4BA1-BF4B-6AE63216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FEA7-94D0-4B33-9B59-5DB0B35EB03C}" type="datetime1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39B57-5D03-4B32-AFAD-A434A07C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5E3B2-A33B-40A4-B4FE-6024D951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4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02BAE-0B6A-4AF2-8902-1EE56EFF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635FB-B6C7-481F-A3DA-98C91F55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C793D-72A8-4BA4-B1CD-01B319502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3BEF0D-CE48-4009-967A-A3B3723D5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699DDF-4936-4F0E-8210-498C463D6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96661-0872-4839-B43C-5F415055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02D5-ADA9-49A4-B5C1-32ED711ABEAB}" type="datetime1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660B63-05FF-459D-8E86-9B0B79AF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8598F-E361-404F-839C-0A0E210D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26004-4C4A-4104-A65B-7D890B574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49C86-62BF-40B3-B6E8-74742660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5358-5B0A-46FB-AC9C-8C73911641D0}" type="datetime1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D9389-8192-49FD-91F5-C9F81A78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4D0BE-C05B-48D8-A20A-B0021B93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2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ABABE-7C10-4905-A3C6-2C8348D08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141C-CA49-4F14-A624-230280224A77}" type="datetime1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FCC7C-4044-4FFA-BA67-0547B8FE9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386E2-0AB2-42B8-A59C-3257CFA66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3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96A2-5877-4B4D-A748-8DF55CA6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0E8CF-951C-4C3A-BE0B-5F3185B03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8CBA2-4A2C-4C65-94B3-9DB52D7EA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35EC1-3C5C-4A54-9733-FC5BD539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888B-DDA1-4281-8C4E-48959A458940}" type="datetime1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CB3A0-4EC0-42A9-A2F7-47618964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A4E1B-2410-4394-B505-9B31C5C5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5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3BFE-0864-4151-8A2F-498CB290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051DA6-351F-4022-AD45-E9AABDD91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BF0E5-2E24-4AA1-9481-26E610F3F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629F5-5E3D-4207-B8F6-C21D7B25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F4F6-1092-4F71-84D3-D70D4FA66B9E}" type="datetime1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DAF42-60DF-473A-A2CF-20D7EA72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A0919-A207-4710-9512-A032DAC9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2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CF066-EE1E-4BE0-8F60-719FB8B1A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946EA-620B-4330-AA49-EFFC281D8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FA863-7555-45BE-8501-5714A03D0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84745-FAC7-4A05-B7E6-3B9AF126997E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84736-5FF0-45A7-BEB6-36A1E8A9D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2021 WHC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470F0-91B2-4185-B119-B4BAA9B73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1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E301B-CFEF-480D-B385-0404A91A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4744278" y="924189"/>
            <a:ext cx="7235687" cy="1738665"/>
          </a:xfrm>
          <a:prstGeom prst="rect">
            <a:avLst/>
          </a:prstGeom>
          <a:solidFill>
            <a:srgbClr val="6AC9F6">
              <a:alpha val="8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/>
          </a:p>
          <a:p>
            <a:r>
              <a:rPr lang="en-US" sz="2800" dirty="0"/>
              <a:t>Cohort: 1</a:t>
            </a:r>
          </a:p>
          <a:p>
            <a:r>
              <a:rPr lang="en-US" sz="2800" dirty="0"/>
              <a:t>Company: </a:t>
            </a:r>
          </a:p>
          <a:p>
            <a:r>
              <a:rPr lang="en-US" sz="2800" dirty="0"/>
              <a:t>Business Owner: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A00A44-173B-439C-B8DE-574B706D0E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283" b="25613"/>
          <a:stretch/>
        </p:blipFill>
        <p:spPr>
          <a:xfrm>
            <a:off x="0" y="3184526"/>
            <a:ext cx="12192000" cy="2886075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3F6D8BAC-6B60-4013-8452-95823F133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49" y="299067"/>
            <a:ext cx="2363787" cy="236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01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Challenges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to our Growth: (3 to 5 challenges… ex: access to capital, hiring, scaling, technology, certifications)</a:t>
            </a:r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10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7F29DA-AA84-43DF-B5F7-7E767300B9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7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Sales Goals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Sales Goals: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2018, we made #    of sales and made $   in profit.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2019, we made #    of sales and made $   in profit.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2020, we made #    of sales and made $   in profit.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2021, we project #   of sales and $    in profit.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Milestones and Timing: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11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FB1A26-7FDD-4C13-8090-C9986659C3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55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Projections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hit our projected 2021 sales goals, we need to: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   # of staff members.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changes to our business model including: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Pursue new customers who: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increase our annual expenses from $______ to $______.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C466B1-AFC1-46F1-9EC2-622DFD3B20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84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Projections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additional $______ in expenses will allow for the following changes:</a:t>
            </a: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changes will allow us to reach annual revenue of $_____ and profit of $_____.  </a:t>
            </a: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7414A5-DC74-44A0-8606-22F8ED77A7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16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           3 things I learned…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246302" y="1645920"/>
            <a:ext cx="115456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things I learned in IVP: </a:t>
            </a:r>
            <a:endParaRPr lang="en-US" sz="2400" b="1" i="0" dirty="0">
              <a:solidFill>
                <a:srgbClr val="2B529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87FF0F-2430-46E4-854E-73A4AE2D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18094A-0CBD-4960-BE47-7F42BBCF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BB1518-F12D-4DDD-856C-0A46FAC8F5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35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          Next Steps for Growth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246302" y="1645920"/>
            <a:ext cx="115456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0" dirty="0">
                <a:solidFill>
                  <a:srgbClr val="2B52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2400" b="1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Steps:</a:t>
            </a:r>
          </a:p>
          <a:p>
            <a:pPr algn="l"/>
            <a:endParaRPr lang="en-US" sz="2400" b="1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b="1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algn="l"/>
            <a:r>
              <a:rPr lang="en-US" sz="2400" b="1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</a:p>
          <a:p>
            <a:pPr algn="l"/>
            <a:r>
              <a:rPr lang="en-US" sz="2400" b="1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</a:p>
          <a:p>
            <a:pPr algn="l"/>
            <a:r>
              <a:rPr lang="en-US" sz="2400" b="1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</a:p>
          <a:p>
            <a:pPr algn="l"/>
            <a:r>
              <a:rPr lang="en-US" sz="2400" b="1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</a:t>
            </a:r>
            <a:endParaRPr lang="en-US" sz="2400" b="1" i="0" dirty="0">
              <a:solidFill>
                <a:srgbClr val="2B529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0" i="0" dirty="0"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87FF0F-2430-46E4-854E-73A4AE2D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18094A-0CBD-4960-BE47-7F42BBCF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1F8F11-38B3-46CF-9FB1-FE7E9C683B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39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Thank You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Business:</a:t>
            </a:r>
          </a:p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Business Owner: </a:t>
            </a:r>
          </a:p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</a:p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</a:p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</a:t>
            </a:r>
          </a:p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LinkedIn: </a:t>
            </a:r>
          </a:p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Media: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45170C9-C8EA-446C-B6CE-54FC73D2D206}"/>
              </a:ext>
            </a:extLst>
          </p:cNvPr>
          <p:cNvSpPr/>
          <p:nvPr/>
        </p:nvSpPr>
        <p:spPr>
          <a:xfrm>
            <a:off x="9144000" y="2743200"/>
            <a:ext cx="2585156" cy="1952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6D1775-62AD-4D5D-9198-7D585F84DA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77653" y="2384949"/>
            <a:ext cx="120366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Business: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in Business: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Mission: 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Revenues in 2018: (total sales)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Revenues in 2019: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Revenues in 2020: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2021 YTD: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Busy/ Slow Seasons: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23841F6-25E4-4333-8E3C-C816EDF18435}"/>
              </a:ext>
            </a:extLst>
          </p:cNvPr>
          <p:cNvSpPr/>
          <p:nvPr/>
        </p:nvSpPr>
        <p:spPr>
          <a:xfrm>
            <a:off x="9144000" y="2743200"/>
            <a:ext cx="2585156" cy="1952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91E9CE-21DF-4D3F-B368-DDDBAD180C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0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    Meet the Team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Team and Brief Bios:</a:t>
            </a: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Members: </a:t>
            </a: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Advisors/ Mentors (if any):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77F965-84A2-4C12-B63F-C129407AE0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            Our Products &amp; Services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B52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sell: (Products and Services) </a:t>
            </a:r>
          </a:p>
          <a:p>
            <a:endParaRPr lang="en-US" sz="2800" dirty="0">
              <a:solidFill>
                <a:srgbClr val="2B52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B88435-6CF0-447C-8370-F7B5ABC8A9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3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        Value Proposition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Unfair Advantages: (certifications, education, experience, connections, knowledge, patents, systems, technology, processes)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Problem we solve for our Customers: (Their need and pain points…)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DC7AF3-6E20-48E5-8A1D-12B3046A6B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4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       Our Target Buyer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sell our products/ services to: (Businesses/ Government/ Customers)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location: 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demographics: (age, race, income, gender, size of org)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need: 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buying trends: 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find info on new products and services through: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6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FD6F67-3ED2-41BA-B612-CA2795E009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6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            Customer Testimonials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Testimonials: (1 to 3)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7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D23CAC-E106-4ECB-A5EE-6659853123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4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Pricing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Sales Volume: (average number of sales and revenue amount)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Expenses: (Your total business expenses in a month including cost of goods)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per item: (how much do you charge for 1 product or service on avg)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to make one: (total monthly expenses divided by number of monthly sales) 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cost includes: (ex: staff, rent, my salary, retirement, marketing, ingredients, packaging, taxes)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8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72FE94-15C8-407B-9106-068F0712C5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912775-B407-466A-B047-EFB4624B2F64}"/>
              </a:ext>
            </a:extLst>
          </p:cNvPr>
          <p:cNvSpPr/>
          <p:nvPr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F24E1F-24A4-4D52-8ACF-B4AAE1F7C21F}"/>
              </a:ext>
            </a:extLst>
          </p:cNvPr>
          <p:cNvSpPr/>
          <p:nvPr/>
        </p:nvSpPr>
        <p:spPr>
          <a:xfrm>
            <a:off x="0" y="171450"/>
            <a:ext cx="12192000" cy="1062989"/>
          </a:xfrm>
          <a:prstGeom prst="rect">
            <a:avLst/>
          </a:prstGeom>
          <a:solidFill>
            <a:srgbClr val="6AC9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Competition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265B-A027-4B83-BB5A-41D4E8BC1A67}"/>
              </a:ext>
            </a:extLst>
          </p:cNvPr>
          <p:cNvSpPr txBox="1"/>
          <p:nvPr/>
        </p:nvSpPr>
        <p:spPr>
          <a:xfrm>
            <a:off x="155307" y="1645920"/>
            <a:ext cx="120366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Competition: (google your category of business in your geographical area and describe their strengths and how you are stronger)</a:t>
            </a:r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8914F-107C-4AF3-A3DA-A2AE559B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2021 WHC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11601B-AE3F-4CFD-B60F-82156F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9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3BCAE5-7B0A-4069-B18D-CADD1EE24A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98" r="59891" b="32711"/>
          <a:stretch/>
        </p:blipFill>
        <p:spPr>
          <a:xfrm>
            <a:off x="0" y="1"/>
            <a:ext cx="3684104" cy="14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0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584</Words>
  <Application>Microsoft Office PowerPoint</Application>
  <PresentationFormat>Widescreen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</dc:creator>
  <cp:lastModifiedBy>Will Holmes</cp:lastModifiedBy>
  <cp:revision>11</cp:revision>
  <dcterms:created xsi:type="dcterms:W3CDTF">2020-11-03T19:51:02Z</dcterms:created>
  <dcterms:modified xsi:type="dcterms:W3CDTF">2021-03-06T16:37:15Z</dcterms:modified>
</cp:coreProperties>
</file>