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383" r:id="rId3"/>
    <p:sldId id="385" r:id="rId4"/>
    <p:sldId id="398" r:id="rId5"/>
    <p:sldId id="389" r:id="rId6"/>
    <p:sldId id="392" r:id="rId7"/>
    <p:sldId id="272" r:id="rId8"/>
    <p:sldId id="403" r:id="rId9"/>
    <p:sldId id="393" r:id="rId10"/>
    <p:sldId id="401" r:id="rId11"/>
    <p:sldId id="400" r:id="rId12"/>
    <p:sldId id="402" r:id="rId13"/>
    <p:sldId id="3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CA076-CEE5-425F-88AC-0D0135FD6C5C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1798-AEF4-4D0E-984F-0A97BE25A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2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A14B-6F76-4F2F-9292-B8D00A8C2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4F5F5-BB2D-4FB5-A93D-E309DAF0B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C2492-1376-4F7A-8B00-0ABB73A0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7B6-CFE1-4A66-9957-EFB487DF5559}" type="datetime1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66E66-B188-4298-BBD0-512A1AD8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0CA31-CC97-47A5-8C3B-1584D428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8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203BE-5C17-47A3-9D43-F3336D68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E341-805E-43EB-8AE6-938E8C25E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6C3A-4FA1-4ABB-BE67-5C89B8807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06AA-CEDC-4617-8D43-899A1F1DF0D2}" type="datetime1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E68F4-DB3C-4753-ACF1-81C9D80F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3DFF8-E3EB-41B0-A53A-B378B80B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5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9D20D-83FB-4476-8C05-8CCB12FF6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F6FB1-9CF8-4FC0-9B2D-C373A4CBF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8FE80-D9DF-446F-9C20-55B3C125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EBE-C33A-4229-9D67-D3D4EDBB20C7}" type="datetime1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397E1-97DA-4DB8-B210-F4EE1B6F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8CF6D-A2CF-4534-9B31-890C318A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5D02-90AA-401E-AC80-CEE8E9B7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90E1-4EF3-46ED-B381-C54AB8AB7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CAE51-4E08-483C-A794-D4A2C251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6228-33D1-49C5-A547-8E404069C5CA}" type="datetime1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FEE13-63AC-4BED-BF6B-F3E78314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759F9-267B-49CA-9697-7B81E9A1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2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D8698-BA86-44D1-B8B9-B94D1AF6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CCA3-5B45-4F85-8B65-9ED475AC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4DD23-B982-4275-B5BF-8DDB16FF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A2A-FE25-4D34-ACDA-17C0002FF0A3}" type="datetime1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CCD4-E638-4BF6-8D14-353FD99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A53C2-2688-4222-8060-1E784F7B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BA04-C393-4455-8B26-25408C55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C43FD-6F61-4307-9FBD-DB13356D9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900AE-9CA9-4DCC-A5A2-B220EB1A1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D960E-6E10-4BA1-BF4B-6AE63216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E1C7-4C6B-440A-A82C-084E8C64ADA0}" type="datetime1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39B57-5D03-4B32-AFAD-A434A07C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E3B2-A33B-40A4-B4FE-6024D951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4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02BAE-0B6A-4AF2-8902-1EE56EFF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635FB-B6C7-481F-A3DA-98C91F55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C793D-72A8-4BA4-B1CD-01B319502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BEF0D-CE48-4009-967A-A3B3723D5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99DDF-4936-4F0E-8210-498C463D6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96661-0872-4839-B43C-5F415055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8250-06F3-485F-B86E-78BFFBB0E916}" type="datetime1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60B63-05FF-459D-8E86-9B0B79AF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8598F-E361-404F-839C-0A0E210D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26004-4C4A-4104-A65B-7D890B57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49C86-62BF-40B3-B6E8-74742660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0E0F-849B-4C32-A3E5-A36539A8FD28}" type="datetime1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D9389-8192-49FD-91F5-C9F81A78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4D0BE-C05B-48D8-A20A-B0021B93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2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ABABE-7C10-4905-A3C6-2C8348D0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3D57-480C-47C4-BD2D-0008DDF24F13}" type="datetime1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FCC7C-4044-4FFA-BA67-0547B8FE9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386E2-0AB2-42B8-A59C-3257CFA6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96A2-5877-4B4D-A748-8DF55CA6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0E8CF-951C-4C3A-BE0B-5F3185B03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8CBA2-4A2C-4C65-94B3-9DB52D7EA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35EC1-3C5C-4A54-9733-FC5BD539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FC1-3D41-461F-B308-35E141019F6D}" type="datetime1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CB3A0-4EC0-42A9-A2F7-47618964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A4E1B-2410-4394-B505-9B31C5C5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5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3BFE-0864-4151-8A2F-498CB290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51DA6-351F-4022-AD45-E9AABDD91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BF0E5-2E24-4AA1-9481-26E610F3F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629F5-5E3D-4207-B8F6-C21D7B25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FB4B-1FD9-4800-957C-30DA351DAB48}" type="datetime1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DAF42-60DF-473A-A2CF-20D7EA72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WHC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A0919-A207-4710-9512-A032DAC9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CF066-EE1E-4BE0-8F60-719FB8B1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946EA-620B-4330-AA49-EFFC281D8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FA863-7555-45BE-8501-5714A03D0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98EF-0BB8-4D58-B0FC-BE2DF03AC5D7}" type="datetime1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84736-5FF0-45A7-BEB6-36A1E8A9D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WHC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470F0-91B2-4185-B119-B4BAA9B73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73D3-290C-4640-A26F-499F46EC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1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350638" y="2251473"/>
            <a:ext cx="8363704" cy="1738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0C2E76"/>
              </a:solidFill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Overview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of Work 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to Address Greatest Challenge 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Learned 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endParaRPr lang="en-US" dirty="0">
              <a:solidFill>
                <a:srgbClr val="0C2E76"/>
              </a:solidFill>
            </a:endParaRPr>
          </a:p>
          <a:p>
            <a:endParaRPr lang="en-US" dirty="0">
              <a:solidFill>
                <a:srgbClr val="0C2E76"/>
              </a:solidFill>
            </a:endParaRPr>
          </a:p>
          <a:p>
            <a:r>
              <a:rPr lang="en-US" dirty="0">
                <a:solidFill>
                  <a:srgbClr val="0C2E76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A8D5C87-C50E-4A43-BCEC-D1C2FD0A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01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1701175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 with the Client- What did we learn?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5348192B-CBDC-407B-BBA0-45F39983F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4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1745242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Executing Deliverables- What did we learn? 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B446EE17-A8E7-4DD5-999A-308F8864F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5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1745242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Running a Business- What did we learn?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99D1C97B-1755-411D-9A59-396F1146B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0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3209343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 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names: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contact info:  </a:t>
            </a: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EDE6B3F5-44A7-4331-BCCE-06587A8B2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1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463358" y="2384767"/>
            <a:ext cx="10449755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Your Assigned Business: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in Business: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their team: 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Website: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Mission: 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Greatest Challenge: (The focus of your project)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Team Hours Dedicated to project: 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C09E709-27AF-4150-95A2-68714E5C0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1551337"/>
            <a:ext cx="7602315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CCL: Company products and services: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Any change after CCL?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CF17AE10-EAF8-499A-96B7-D8AC9A2DE6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4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249912" y="2347245"/>
            <a:ext cx="7602315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CCL: Target Customer?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change after CCL?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D6EDD8EB-22FF-4247-AC09-8A4168512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06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2739018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CCL: How did they determine pricing? What was their Marketing Strategy? 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change after CCL?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857AB3D-88D7-4530-B862-7C5E38A12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9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2556670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Sales Data: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2019, $ ______in revenue and made $   in profit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2020, $______ in revenue and made $   in profit.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2021, $______ in revenue and made $   in profit.</a:t>
            </a:r>
          </a:p>
          <a:p>
            <a:endParaRPr lang="en-US" sz="24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2022, the company projects: 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Sales: #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Revenue: $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Expenses: $</a:t>
            </a:r>
          </a:p>
          <a:p>
            <a:r>
              <a:rPr lang="en-US" sz="24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Profit: $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27355E3-5CBC-4297-8142-C7FEDA2A0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5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7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62613-04D3-4A4B-9FCB-F6F0330BD644}"/>
              </a:ext>
            </a:extLst>
          </p:cNvPr>
          <p:cNvSpPr txBox="1"/>
          <p:nvPr/>
        </p:nvSpPr>
        <p:spPr>
          <a:xfrm>
            <a:off x="119284" y="1682923"/>
            <a:ext cx="10932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OF WORK- </a:t>
            </a:r>
          </a:p>
          <a:p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Consultants: </a:t>
            </a:r>
          </a:p>
          <a:p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Owner:                                                     Business: </a:t>
            </a:r>
          </a:p>
          <a:p>
            <a:endParaRPr lang="en-US" b="1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Deliverables: </a:t>
            </a:r>
          </a:p>
          <a:p>
            <a:endParaRPr lang="en-US" b="1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scheduled meetings with Business Owner by __ 2022 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with Business Owner each week (day and time)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Weekly Meeting Dates were: 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list of recommendations to address Greatest Challenge by the end of the week of ____ 2022.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 ____ minutes (percentage) of each weekly meeting to assist Business Owner with understanding their cash flow projections, expenses, profit and revenue goals. 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 ____ minutes (percentage) of each weekly meeting to assist Business Owner with practicing their final presentation due ____.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8CD7C2E6-176D-4BC2-87C1-516F6B2A9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2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8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62613-04D3-4A4B-9FCB-F6F0330BD644}"/>
              </a:ext>
            </a:extLst>
          </p:cNvPr>
          <p:cNvSpPr txBox="1"/>
          <p:nvPr/>
        </p:nvSpPr>
        <p:spPr>
          <a:xfrm>
            <a:off x="119284" y="1710996"/>
            <a:ext cx="109325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to Address Greatest Challenge: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F853C2C7-B5BB-4BD0-8303-D8620BADD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9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79FD7-56A9-4DCE-97A7-5F22325C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0A0-21D1-4629-B849-D07C9ACC26A2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3E15F-CF77-4D80-9EAD-0927AFE085DE}"/>
              </a:ext>
            </a:extLst>
          </p:cNvPr>
          <p:cNvSpPr/>
          <p:nvPr/>
        </p:nvSpPr>
        <p:spPr>
          <a:xfrm>
            <a:off x="119284" y="1789310"/>
            <a:ext cx="11582397" cy="2990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C2E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Rapport and Developing Trust- What did we learn?  </a:t>
            </a: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C2E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6110D-A9CC-4EBF-BB9D-F6BD80DC8F1B}"/>
              </a:ext>
            </a:extLst>
          </p:cNvPr>
          <p:cNvSpPr/>
          <p:nvPr/>
        </p:nvSpPr>
        <p:spPr>
          <a:xfrm flipV="1">
            <a:off x="119284" y="1005333"/>
            <a:ext cx="11824359" cy="45719"/>
          </a:xfrm>
          <a:prstGeom prst="rect">
            <a:avLst/>
          </a:prstGeom>
          <a:solidFill>
            <a:srgbClr val="0C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A8574DF6-B537-41A3-A782-46F8483C3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8236" cy="15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7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338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</dc:creator>
  <cp:lastModifiedBy>Will Holmes</cp:lastModifiedBy>
  <cp:revision>19</cp:revision>
  <dcterms:created xsi:type="dcterms:W3CDTF">2020-11-03T19:51:02Z</dcterms:created>
  <dcterms:modified xsi:type="dcterms:W3CDTF">2022-02-25T15:23:57Z</dcterms:modified>
</cp:coreProperties>
</file>