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6.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7.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media/image38.jpg" ContentType="image/jpeg"/>
  <Override PartName="/ppt/media/image48.jpg" ContentType="image/jpeg"/>
  <Override PartName="/ppt/media/image50.jpg" ContentType="image/jpeg"/>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72.jpg" ContentType="image/jpeg"/>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8" r:id="rId2"/>
    <p:sldMasterId id="2147483684" r:id="rId3"/>
    <p:sldMasterId id="2147483690" r:id="rId4"/>
    <p:sldMasterId id="2147483696" r:id="rId5"/>
    <p:sldMasterId id="2147483702" r:id="rId6"/>
    <p:sldMasterId id="2147483708" r:id="rId7"/>
    <p:sldMasterId id="2147483714" r:id="rId8"/>
  </p:sldMasterIdLst>
  <p:notesMasterIdLst>
    <p:notesMasterId r:id="rId70"/>
  </p:notesMasterIdLst>
  <p:sldIdLst>
    <p:sldId id="256" r:id="rId9"/>
    <p:sldId id="280" r:id="rId10"/>
    <p:sldId id="408" r:id="rId11"/>
    <p:sldId id="925" r:id="rId12"/>
    <p:sldId id="924" r:id="rId13"/>
    <p:sldId id="414" r:id="rId14"/>
    <p:sldId id="900" r:id="rId15"/>
    <p:sldId id="260" r:id="rId16"/>
    <p:sldId id="330" r:id="rId17"/>
    <p:sldId id="907" r:id="rId18"/>
    <p:sldId id="698" r:id="rId19"/>
    <p:sldId id="699" r:id="rId20"/>
    <p:sldId id="456" r:id="rId21"/>
    <p:sldId id="789" r:id="rId22"/>
    <p:sldId id="786" r:id="rId23"/>
    <p:sldId id="288" r:id="rId24"/>
    <p:sldId id="790" r:id="rId25"/>
    <p:sldId id="389" r:id="rId26"/>
    <p:sldId id="390" r:id="rId27"/>
    <p:sldId id="268" r:id="rId28"/>
    <p:sldId id="665" r:id="rId29"/>
    <p:sldId id="672" r:id="rId30"/>
    <p:sldId id="791" r:id="rId31"/>
    <p:sldId id="787" r:id="rId32"/>
    <p:sldId id="792" r:id="rId33"/>
    <p:sldId id="793" r:id="rId34"/>
    <p:sldId id="275" r:id="rId35"/>
    <p:sldId id="303" r:id="rId36"/>
    <p:sldId id="794" r:id="rId37"/>
    <p:sldId id="795" r:id="rId38"/>
    <p:sldId id="796" r:id="rId39"/>
    <p:sldId id="797" r:id="rId40"/>
    <p:sldId id="799" r:id="rId41"/>
    <p:sldId id="800" r:id="rId42"/>
    <p:sldId id="801" r:id="rId43"/>
    <p:sldId id="802" r:id="rId44"/>
    <p:sldId id="803" r:id="rId45"/>
    <p:sldId id="804" r:id="rId46"/>
    <p:sldId id="805" r:id="rId47"/>
    <p:sldId id="806" r:id="rId48"/>
    <p:sldId id="807" r:id="rId49"/>
    <p:sldId id="808" r:id="rId50"/>
    <p:sldId id="259" r:id="rId51"/>
    <p:sldId id="454" r:id="rId52"/>
    <p:sldId id="908" r:id="rId53"/>
    <p:sldId id="909" r:id="rId54"/>
    <p:sldId id="910" r:id="rId55"/>
    <p:sldId id="911" r:id="rId56"/>
    <p:sldId id="912" r:id="rId57"/>
    <p:sldId id="913" r:id="rId58"/>
    <p:sldId id="914" r:id="rId59"/>
    <p:sldId id="915" r:id="rId60"/>
    <p:sldId id="916" r:id="rId61"/>
    <p:sldId id="917" r:id="rId62"/>
    <p:sldId id="918" r:id="rId63"/>
    <p:sldId id="919" r:id="rId64"/>
    <p:sldId id="920" r:id="rId65"/>
    <p:sldId id="921" r:id="rId66"/>
    <p:sldId id="922" r:id="rId67"/>
    <p:sldId id="923" r:id="rId68"/>
    <p:sldId id="285" r:id="rId69"/>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B9D4"/>
    <a:srgbClr val="632064"/>
    <a:srgbClr val="1E49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81F90E-F892-4C67-96A3-7DC74CB07600}" v="78" dt="2026-01-21T17:27:44.814"/>
    <p1510:client id="{B7C92046-EAB4-4C41-A3AB-2076386F8CAC}" v="3" dt="2026-01-21T17:14:55.991"/>
    <p1510:client id="{F1B4AE0D-A5C5-4F00-A0B3-1C044286991D}" v="11" dt="2026-01-22T02:19:49.896"/>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677" autoAdjust="0"/>
    <p:restoredTop sz="94951" autoAdjust="0"/>
  </p:normalViewPr>
  <p:slideViewPr>
    <p:cSldViewPr>
      <p:cViewPr>
        <p:scale>
          <a:sx n="120" d="100"/>
          <a:sy n="120" d="100"/>
        </p:scale>
        <p:origin x="144" y="13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notesMaster" Target="notesMasters/notesMaster1.xml"/><Relationship Id="rId75"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microsoft.com/office/2015/10/relationships/revisionInfo" Target="revisionInfo.xml"/><Relationship Id="rId7" Type="http://schemas.openxmlformats.org/officeDocument/2006/relationships/slideMaster" Target="slideMasters/slideMaster7.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mani Coles" userId="6dbg6hWwvbfDvRIC7Pf20dpJHQhvxwDUmXgpmnxTQq4=" providerId="None" clId="Web-{B7C92046-EAB4-4C41-A3AB-2076386F8CAC}"/>
    <pc:docChg chg="modSld">
      <pc:chgData name="Imani Coles" userId="6dbg6hWwvbfDvRIC7Pf20dpJHQhvxwDUmXgpmnxTQq4=" providerId="None" clId="Web-{B7C92046-EAB4-4C41-A3AB-2076386F8CAC}" dt="2026-01-21T17:14:54.819" v="0" actId="20577"/>
      <pc:docMkLst>
        <pc:docMk/>
      </pc:docMkLst>
      <pc:sldChg chg="modSp">
        <pc:chgData name="Imani Coles" userId="6dbg6hWwvbfDvRIC7Pf20dpJHQhvxwDUmXgpmnxTQq4=" providerId="None" clId="Web-{B7C92046-EAB4-4C41-A3AB-2076386F8CAC}" dt="2026-01-21T17:14:54.819" v="0" actId="20577"/>
        <pc:sldMkLst>
          <pc:docMk/>
          <pc:sldMk cId="991373836" sldId="408"/>
        </pc:sldMkLst>
        <pc:spChg chg="mod">
          <ac:chgData name="Imani Coles" userId="6dbg6hWwvbfDvRIC7Pf20dpJHQhvxwDUmXgpmnxTQq4=" providerId="None" clId="Web-{B7C92046-EAB4-4C41-A3AB-2076386F8CAC}" dt="2026-01-21T17:14:54.819" v="0" actId="20577"/>
          <ac:spMkLst>
            <pc:docMk/>
            <pc:sldMk cId="991373836" sldId="408"/>
            <ac:spMk id="5" creationId="{A484E709-DB25-4F5F-96F2-2EA362905D6E}"/>
          </ac:spMkLst>
        </pc:spChg>
      </pc:sldChg>
    </pc:docChg>
  </pc:docChgLst>
  <pc:docChgLst>
    <pc:chgData name="Imani Coles" userId="6dbg6hWwvbfDvRIC7Pf20dpJHQhvxwDUmXgpmnxTQq4=" providerId="None" clId="Web-{F1B4AE0D-A5C5-4F00-A0B3-1C044286991D}"/>
    <pc:docChg chg="modSld">
      <pc:chgData name="Imani Coles" userId="6dbg6hWwvbfDvRIC7Pf20dpJHQhvxwDUmXgpmnxTQq4=" providerId="None" clId="Web-{F1B4AE0D-A5C5-4F00-A0B3-1C044286991D}" dt="2026-01-22T02:19:48.818" v="5"/>
      <pc:docMkLst>
        <pc:docMk/>
      </pc:docMkLst>
      <pc:sldChg chg="modSp">
        <pc:chgData name="Imani Coles" userId="6dbg6hWwvbfDvRIC7Pf20dpJHQhvxwDUmXgpmnxTQq4=" providerId="None" clId="Web-{F1B4AE0D-A5C5-4F00-A0B3-1C044286991D}" dt="2026-01-22T02:19:48.818" v="5"/>
        <pc:sldMkLst>
          <pc:docMk/>
          <pc:sldMk cId="1307519758" sldId="918"/>
        </pc:sldMkLst>
        <pc:graphicFrameChg chg="mod modGraphic">
          <ac:chgData name="Imani Coles" userId="6dbg6hWwvbfDvRIC7Pf20dpJHQhvxwDUmXgpmnxTQq4=" providerId="None" clId="Web-{F1B4AE0D-A5C5-4F00-A0B3-1C044286991D}" dt="2026-01-22T02:19:48.818" v="5"/>
          <ac:graphicFrameMkLst>
            <pc:docMk/>
            <pc:sldMk cId="1307519758" sldId="918"/>
            <ac:graphicFrameMk id="5" creationId="{ECD2D787-076B-B230-9832-C66F2FF70AE3}"/>
          </ac:graphicFrameMkLst>
        </pc:graphicFrameChg>
      </pc:sldChg>
    </pc:docChg>
  </pc:docChgLst>
  <pc:docChgLst>
    <pc:chgData name="Imani Coles" userId="6dbg6hWwvbfDvRIC7Pf20dpJHQhvxwDUmXgpmnxTQq4=" providerId="None" clId="Web-{B481F90E-F892-4C67-96A3-7DC74CB07600}"/>
    <pc:docChg chg="modSld">
      <pc:chgData name="Imani Coles" userId="6dbg6hWwvbfDvRIC7Pf20dpJHQhvxwDUmXgpmnxTQq4=" providerId="None" clId="Web-{B481F90E-F892-4C67-96A3-7DC74CB07600}" dt="2026-01-21T17:27:19.252" v="46"/>
      <pc:docMkLst>
        <pc:docMk/>
      </pc:docMkLst>
      <pc:sldChg chg="modSp">
        <pc:chgData name="Imani Coles" userId="6dbg6hWwvbfDvRIC7Pf20dpJHQhvxwDUmXgpmnxTQq4=" providerId="None" clId="Web-{B481F90E-F892-4C67-96A3-7DC74CB07600}" dt="2026-01-21T17:23:27.816" v="11" actId="20577"/>
        <pc:sldMkLst>
          <pc:docMk/>
          <pc:sldMk cId="0" sldId="256"/>
        </pc:sldMkLst>
        <pc:spChg chg="mod">
          <ac:chgData name="Imani Coles" userId="6dbg6hWwvbfDvRIC7Pf20dpJHQhvxwDUmXgpmnxTQq4=" providerId="None" clId="Web-{B481F90E-F892-4C67-96A3-7DC74CB07600}" dt="2026-01-21T17:23:27.816" v="11" actId="20577"/>
          <ac:spMkLst>
            <pc:docMk/>
            <pc:sldMk cId="0" sldId="256"/>
            <ac:spMk id="4" creationId="{F45CF446-114A-B452-B93D-119E2976FF6D}"/>
          </ac:spMkLst>
        </pc:spChg>
      </pc:sldChg>
      <pc:sldChg chg="modSp">
        <pc:chgData name="Imani Coles" userId="6dbg6hWwvbfDvRIC7Pf20dpJHQhvxwDUmXgpmnxTQq4=" providerId="None" clId="Web-{B481F90E-F892-4C67-96A3-7DC74CB07600}" dt="2026-01-21T17:25:59.957" v="41" actId="20577"/>
        <pc:sldMkLst>
          <pc:docMk/>
          <pc:sldMk cId="0" sldId="259"/>
        </pc:sldMkLst>
        <pc:spChg chg="mod">
          <ac:chgData name="Imani Coles" userId="6dbg6hWwvbfDvRIC7Pf20dpJHQhvxwDUmXgpmnxTQq4=" providerId="None" clId="Web-{B481F90E-F892-4C67-96A3-7DC74CB07600}" dt="2026-01-21T17:25:59.957" v="41" actId="20577"/>
          <ac:spMkLst>
            <pc:docMk/>
            <pc:sldMk cId="0" sldId="259"/>
            <ac:spMk id="12" creationId="{B0B1E3F4-6DEB-4860-8015-76F3B2CC86B2}"/>
          </ac:spMkLst>
        </pc:spChg>
      </pc:sldChg>
      <pc:sldChg chg="addSp delSp">
        <pc:chgData name="Imani Coles" userId="6dbg6hWwvbfDvRIC7Pf20dpJHQhvxwDUmXgpmnxTQq4=" providerId="None" clId="Web-{B481F90E-F892-4C67-96A3-7DC74CB07600}" dt="2026-01-21T17:24:19.973" v="23"/>
        <pc:sldMkLst>
          <pc:docMk/>
          <pc:sldMk cId="0" sldId="260"/>
        </pc:sldMkLst>
        <pc:spChg chg="add">
          <ac:chgData name="Imani Coles" userId="6dbg6hWwvbfDvRIC7Pf20dpJHQhvxwDUmXgpmnxTQq4=" providerId="None" clId="Web-{B481F90E-F892-4C67-96A3-7DC74CB07600}" dt="2026-01-21T17:24:19.973" v="23"/>
          <ac:spMkLst>
            <pc:docMk/>
            <pc:sldMk cId="0" sldId="260"/>
            <ac:spMk id="10" creationId="{2958A6D5-6334-796A-647A-B226F2F70740}"/>
          </ac:spMkLst>
        </pc:spChg>
        <pc:spChg chg="del">
          <ac:chgData name="Imani Coles" userId="6dbg6hWwvbfDvRIC7Pf20dpJHQhvxwDUmXgpmnxTQq4=" providerId="None" clId="Web-{B481F90E-F892-4C67-96A3-7DC74CB07600}" dt="2026-01-21T17:24:19.801" v="22"/>
          <ac:spMkLst>
            <pc:docMk/>
            <pc:sldMk cId="0" sldId="260"/>
            <ac:spMk id="30" creationId="{4A1539DE-F273-43E6-8A4C-004E3D1DA4A6}"/>
          </ac:spMkLst>
        </pc:spChg>
      </pc:sldChg>
      <pc:sldChg chg="modSp">
        <pc:chgData name="Imani Coles" userId="6dbg6hWwvbfDvRIC7Pf20dpJHQhvxwDUmXgpmnxTQq4=" providerId="None" clId="Web-{B481F90E-F892-4C67-96A3-7DC74CB07600}" dt="2026-01-21T17:25:27.988" v="39"/>
        <pc:sldMkLst>
          <pc:docMk/>
          <pc:sldMk cId="3243675878" sldId="268"/>
        </pc:sldMkLst>
        <pc:spChg chg="mod">
          <ac:chgData name="Imani Coles" userId="6dbg6hWwvbfDvRIC7Pf20dpJHQhvxwDUmXgpmnxTQq4=" providerId="None" clId="Web-{B481F90E-F892-4C67-96A3-7DC74CB07600}" dt="2026-01-21T17:25:27.988" v="39"/>
          <ac:spMkLst>
            <pc:docMk/>
            <pc:sldMk cId="3243675878" sldId="268"/>
            <ac:spMk id="9" creationId="{B2A6E630-D7F0-F3C3-E3CE-07819F9BF056}"/>
          </ac:spMkLst>
        </pc:spChg>
      </pc:sldChg>
      <pc:sldChg chg="modSp">
        <pc:chgData name="Imani Coles" userId="6dbg6hWwvbfDvRIC7Pf20dpJHQhvxwDUmXgpmnxTQq4=" providerId="None" clId="Web-{B481F90E-F892-4C67-96A3-7DC74CB07600}" dt="2026-01-21T17:25:27.988" v="39"/>
        <pc:sldMkLst>
          <pc:docMk/>
          <pc:sldMk cId="0" sldId="275"/>
        </pc:sldMkLst>
        <pc:spChg chg="mod">
          <ac:chgData name="Imani Coles" userId="6dbg6hWwvbfDvRIC7Pf20dpJHQhvxwDUmXgpmnxTQq4=" providerId="None" clId="Web-{B481F90E-F892-4C67-96A3-7DC74CB07600}" dt="2026-01-21T17:25:27.988" v="39"/>
          <ac:spMkLst>
            <pc:docMk/>
            <pc:sldMk cId="0" sldId="275"/>
            <ac:spMk id="21" creationId="{9D252853-93A5-4CE4-A367-FD9D8BF5253A}"/>
          </ac:spMkLst>
        </pc:spChg>
      </pc:sldChg>
      <pc:sldChg chg="addSp delSp modSp">
        <pc:chgData name="Imani Coles" userId="6dbg6hWwvbfDvRIC7Pf20dpJHQhvxwDUmXgpmnxTQq4=" providerId="None" clId="Web-{B481F90E-F892-4C67-96A3-7DC74CB07600}" dt="2026-01-21T17:23:37.738" v="13"/>
        <pc:sldMkLst>
          <pc:docMk/>
          <pc:sldMk cId="0" sldId="280"/>
        </pc:sldMkLst>
        <pc:spChg chg="add">
          <ac:chgData name="Imani Coles" userId="6dbg6hWwvbfDvRIC7Pf20dpJHQhvxwDUmXgpmnxTQq4=" providerId="None" clId="Web-{B481F90E-F892-4C67-96A3-7DC74CB07600}" dt="2026-01-21T17:23:37.738" v="13"/>
          <ac:spMkLst>
            <pc:docMk/>
            <pc:sldMk cId="0" sldId="280"/>
            <ac:spMk id="12" creationId="{77A0673E-A856-697A-2933-B0523347D4C4}"/>
          </ac:spMkLst>
        </pc:spChg>
        <pc:spChg chg="del mod">
          <ac:chgData name="Imani Coles" userId="6dbg6hWwvbfDvRIC7Pf20dpJHQhvxwDUmXgpmnxTQq4=" providerId="None" clId="Web-{B481F90E-F892-4C67-96A3-7DC74CB07600}" dt="2026-01-21T17:23:37.223" v="12"/>
          <ac:spMkLst>
            <pc:docMk/>
            <pc:sldMk cId="0" sldId="280"/>
            <ac:spMk id="15" creationId="{D12D2418-F931-444D-BABD-DD989D814D5F}"/>
          </ac:spMkLst>
        </pc:spChg>
      </pc:sldChg>
      <pc:sldChg chg="modSp">
        <pc:chgData name="Imani Coles" userId="6dbg6hWwvbfDvRIC7Pf20dpJHQhvxwDUmXgpmnxTQq4=" providerId="None" clId="Web-{B481F90E-F892-4C67-96A3-7DC74CB07600}" dt="2026-01-21T17:26:01.644" v="42"/>
        <pc:sldMkLst>
          <pc:docMk/>
          <pc:sldMk cId="0" sldId="285"/>
        </pc:sldMkLst>
        <pc:spChg chg="mod">
          <ac:chgData name="Imani Coles" userId="6dbg6hWwvbfDvRIC7Pf20dpJHQhvxwDUmXgpmnxTQq4=" providerId="None" clId="Web-{B481F90E-F892-4C67-96A3-7DC74CB07600}" dt="2026-01-21T17:26:01.644" v="42"/>
          <ac:spMkLst>
            <pc:docMk/>
            <pc:sldMk cId="0" sldId="285"/>
            <ac:spMk id="12" creationId="{5B1CF359-6EED-4851-A5FF-602DDBC67516}"/>
          </ac:spMkLst>
        </pc:spChg>
      </pc:sldChg>
      <pc:sldChg chg="modSp">
        <pc:chgData name="Imani Coles" userId="6dbg6hWwvbfDvRIC7Pf20dpJHQhvxwDUmXgpmnxTQq4=" providerId="None" clId="Web-{B481F90E-F892-4C67-96A3-7DC74CB07600}" dt="2026-01-21T17:25:27.988" v="39"/>
        <pc:sldMkLst>
          <pc:docMk/>
          <pc:sldMk cId="2234319392" sldId="288"/>
        </pc:sldMkLst>
        <pc:spChg chg="mod">
          <ac:chgData name="Imani Coles" userId="6dbg6hWwvbfDvRIC7Pf20dpJHQhvxwDUmXgpmnxTQq4=" providerId="None" clId="Web-{B481F90E-F892-4C67-96A3-7DC74CB07600}" dt="2026-01-21T17:25:27.988" v="39"/>
          <ac:spMkLst>
            <pc:docMk/>
            <pc:sldMk cId="2234319392" sldId="288"/>
            <ac:spMk id="10" creationId="{9471159A-158C-42F4-846A-9B70C401D796}"/>
          </ac:spMkLst>
        </pc:spChg>
      </pc:sldChg>
      <pc:sldChg chg="modSp">
        <pc:chgData name="Imani Coles" userId="6dbg6hWwvbfDvRIC7Pf20dpJHQhvxwDUmXgpmnxTQq4=" providerId="None" clId="Web-{B481F90E-F892-4C67-96A3-7DC74CB07600}" dt="2026-01-21T17:25:27.988" v="39"/>
        <pc:sldMkLst>
          <pc:docMk/>
          <pc:sldMk cId="1077690909" sldId="303"/>
        </pc:sldMkLst>
        <pc:spChg chg="mod">
          <ac:chgData name="Imani Coles" userId="6dbg6hWwvbfDvRIC7Pf20dpJHQhvxwDUmXgpmnxTQq4=" providerId="None" clId="Web-{B481F90E-F892-4C67-96A3-7DC74CB07600}" dt="2026-01-21T17:25:27.988" v="39"/>
          <ac:spMkLst>
            <pc:docMk/>
            <pc:sldMk cId="1077690909" sldId="303"/>
            <ac:spMk id="13" creationId="{988D1345-DB3C-437B-96B6-F3E2B0204B9B}"/>
          </ac:spMkLst>
        </pc:spChg>
      </pc:sldChg>
      <pc:sldChg chg="addSp delSp">
        <pc:chgData name="Imani Coles" userId="6dbg6hWwvbfDvRIC7Pf20dpJHQhvxwDUmXgpmnxTQq4=" providerId="None" clId="Web-{B481F90E-F892-4C67-96A3-7DC74CB07600}" dt="2026-01-21T17:24:23.895" v="25"/>
        <pc:sldMkLst>
          <pc:docMk/>
          <pc:sldMk cId="2036732894" sldId="330"/>
        </pc:sldMkLst>
        <pc:spChg chg="add">
          <ac:chgData name="Imani Coles" userId="6dbg6hWwvbfDvRIC7Pf20dpJHQhvxwDUmXgpmnxTQq4=" providerId="None" clId="Web-{B481F90E-F892-4C67-96A3-7DC74CB07600}" dt="2026-01-21T17:24:23.895" v="25"/>
          <ac:spMkLst>
            <pc:docMk/>
            <pc:sldMk cId="2036732894" sldId="330"/>
            <ac:spMk id="10" creationId="{BDD2FBFE-5F84-6AC9-3AB8-92B4FE1EFECE}"/>
          </ac:spMkLst>
        </pc:spChg>
        <pc:spChg chg="del">
          <ac:chgData name="Imani Coles" userId="6dbg6hWwvbfDvRIC7Pf20dpJHQhvxwDUmXgpmnxTQq4=" providerId="None" clId="Web-{B481F90E-F892-4C67-96A3-7DC74CB07600}" dt="2026-01-21T17:24:23.441" v="24"/>
          <ac:spMkLst>
            <pc:docMk/>
            <pc:sldMk cId="2036732894" sldId="330"/>
            <ac:spMk id="13" creationId="{988D1345-DB3C-437B-96B6-F3E2B0204B9B}"/>
          </ac:spMkLst>
        </pc:spChg>
      </pc:sldChg>
      <pc:sldChg chg="modSp">
        <pc:chgData name="Imani Coles" userId="6dbg6hWwvbfDvRIC7Pf20dpJHQhvxwDUmXgpmnxTQq4=" providerId="None" clId="Web-{B481F90E-F892-4C67-96A3-7DC74CB07600}" dt="2026-01-21T17:25:27.988" v="39"/>
        <pc:sldMkLst>
          <pc:docMk/>
          <pc:sldMk cId="3187001262" sldId="389"/>
        </pc:sldMkLst>
        <pc:spChg chg="mod">
          <ac:chgData name="Imani Coles" userId="6dbg6hWwvbfDvRIC7Pf20dpJHQhvxwDUmXgpmnxTQq4=" providerId="None" clId="Web-{B481F90E-F892-4C67-96A3-7DC74CB07600}" dt="2026-01-21T17:25:27.988" v="39"/>
          <ac:spMkLst>
            <pc:docMk/>
            <pc:sldMk cId="3187001262" sldId="389"/>
            <ac:spMk id="4" creationId="{737E35C2-165C-31A1-40B0-B1A1A0139A9C}"/>
          </ac:spMkLst>
        </pc:spChg>
      </pc:sldChg>
      <pc:sldChg chg="modSp">
        <pc:chgData name="Imani Coles" userId="6dbg6hWwvbfDvRIC7Pf20dpJHQhvxwDUmXgpmnxTQq4=" providerId="None" clId="Web-{B481F90E-F892-4C67-96A3-7DC74CB07600}" dt="2026-01-21T17:25:27.988" v="39"/>
        <pc:sldMkLst>
          <pc:docMk/>
          <pc:sldMk cId="2275134919" sldId="390"/>
        </pc:sldMkLst>
        <pc:spChg chg="mod">
          <ac:chgData name="Imani Coles" userId="6dbg6hWwvbfDvRIC7Pf20dpJHQhvxwDUmXgpmnxTQq4=" providerId="None" clId="Web-{B481F90E-F892-4C67-96A3-7DC74CB07600}" dt="2026-01-21T17:25:27.988" v="39"/>
          <ac:spMkLst>
            <pc:docMk/>
            <pc:sldMk cId="2275134919" sldId="390"/>
            <ac:spMk id="4" creationId="{25F47918-51FB-527A-79C1-B211FF5A161F}"/>
          </ac:spMkLst>
        </pc:spChg>
      </pc:sldChg>
      <pc:sldChg chg="addSp delSp">
        <pc:chgData name="Imani Coles" userId="6dbg6hWwvbfDvRIC7Pf20dpJHQhvxwDUmXgpmnxTQq4=" providerId="None" clId="Web-{B481F90E-F892-4C67-96A3-7DC74CB07600}" dt="2026-01-21T17:27:19.252" v="46"/>
        <pc:sldMkLst>
          <pc:docMk/>
          <pc:sldMk cId="991373836" sldId="408"/>
        </pc:sldMkLst>
        <pc:spChg chg="add del">
          <ac:chgData name="Imani Coles" userId="6dbg6hWwvbfDvRIC7Pf20dpJHQhvxwDUmXgpmnxTQq4=" providerId="None" clId="Web-{B481F90E-F892-4C67-96A3-7DC74CB07600}" dt="2026-01-21T17:27:19.252" v="46"/>
          <ac:spMkLst>
            <pc:docMk/>
            <pc:sldMk cId="991373836" sldId="408"/>
            <ac:spMk id="7" creationId="{46B3AF1E-F2DD-9035-D20D-4BC4C164FEBA}"/>
          </ac:spMkLst>
        </pc:spChg>
      </pc:sldChg>
      <pc:sldChg chg="addSp delSp">
        <pc:chgData name="Imani Coles" userId="6dbg6hWwvbfDvRIC7Pf20dpJHQhvxwDUmXgpmnxTQq4=" providerId="None" clId="Web-{B481F90E-F892-4C67-96A3-7DC74CB07600}" dt="2026-01-21T17:24:03.410" v="21"/>
        <pc:sldMkLst>
          <pc:docMk/>
          <pc:sldMk cId="0" sldId="414"/>
        </pc:sldMkLst>
        <pc:spChg chg="del">
          <ac:chgData name="Imani Coles" userId="6dbg6hWwvbfDvRIC7Pf20dpJHQhvxwDUmXgpmnxTQq4=" providerId="None" clId="Web-{B481F90E-F892-4C67-96A3-7DC74CB07600}" dt="2026-01-21T17:24:02.754" v="20"/>
          <ac:spMkLst>
            <pc:docMk/>
            <pc:sldMk cId="0" sldId="414"/>
            <ac:spMk id="28" creationId="{51D95139-D5EC-4130-A940-FF352F9C7249}"/>
          </ac:spMkLst>
        </pc:spChg>
        <pc:spChg chg="add">
          <ac:chgData name="Imani Coles" userId="6dbg6hWwvbfDvRIC7Pf20dpJHQhvxwDUmXgpmnxTQq4=" providerId="None" clId="Web-{B481F90E-F892-4C67-96A3-7DC74CB07600}" dt="2026-01-21T17:24:03.410" v="21"/>
          <ac:spMkLst>
            <pc:docMk/>
            <pc:sldMk cId="0" sldId="414"/>
            <ac:spMk id="36" creationId="{E2F55599-72A3-57AC-E70A-BA0CF9CCF9E1}"/>
          </ac:spMkLst>
        </pc:spChg>
      </pc:sldChg>
      <pc:sldChg chg="modSp">
        <pc:chgData name="Imani Coles" userId="6dbg6hWwvbfDvRIC7Pf20dpJHQhvxwDUmXgpmnxTQq4=" providerId="None" clId="Web-{B481F90E-F892-4C67-96A3-7DC74CB07600}" dt="2026-01-21T17:25:23.176" v="37" actId="20577"/>
        <pc:sldMkLst>
          <pc:docMk/>
          <pc:sldMk cId="2403647387" sldId="456"/>
        </pc:sldMkLst>
        <pc:spChg chg="mod">
          <ac:chgData name="Imani Coles" userId="6dbg6hWwvbfDvRIC7Pf20dpJHQhvxwDUmXgpmnxTQq4=" providerId="None" clId="Web-{B481F90E-F892-4C67-96A3-7DC74CB07600}" dt="2026-01-21T17:25:23.176" v="37" actId="20577"/>
          <ac:spMkLst>
            <pc:docMk/>
            <pc:sldMk cId="2403647387" sldId="456"/>
            <ac:spMk id="18" creationId="{CA32C432-0AF7-9C0F-0A84-83447F02DB7E}"/>
          </ac:spMkLst>
        </pc:spChg>
      </pc:sldChg>
      <pc:sldChg chg="modSp">
        <pc:chgData name="Imani Coles" userId="6dbg6hWwvbfDvRIC7Pf20dpJHQhvxwDUmXgpmnxTQq4=" providerId="None" clId="Web-{B481F90E-F892-4C67-96A3-7DC74CB07600}" dt="2026-01-21T17:25:27.988" v="39"/>
        <pc:sldMkLst>
          <pc:docMk/>
          <pc:sldMk cId="2818516967" sldId="665"/>
        </pc:sldMkLst>
        <pc:spChg chg="mod">
          <ac:chgData name="Imani Coles" userId="6dbg6hWwvbfDvRIC7Pf20dpJHQhvxwDUmXgpmnxTQq4=" providerId="None" clId="Web-{B481F90E-F892-4C67-96A3-7DC74CB07600}" dt="2026-01-21T17:25:27.988" v="39"/>
          <ac:spMkLst>
            <pc:docMk/>
            <pc:sldMk cId="2818516967" sldId="665"/>
            <ac:spMk id="7" creationId="{8F4A4217-38FD-7A9A-8519-9809E7141BE4}"/>
          </ac:spMkLst>
        </pc:spChg>
      </pc:sldChg>
      <pc:sldChg chg="modSp">
        <pc:chgData name="Imani Coles" userId="6dbg6hWwvbfDvRIC7Pf20dpJHQhvxwDUmXgpmnxTQq4=" providerId="None" clId="Web-{B481F90E-F892-4C67-96A3-7DC74CB07600}" dt="2026-01-21T17:25:27.988" v="39"/>
        <pc:sldMkLst>
          <pc:docMk/>
          <pc:sldMk cId="4122920268" sldId="672"/>
        </pc:sldMkLst>
        <pc:spChg chg="mod">
          <ac:chgData name="Imani Coles" userId="6dbg6hWwvbfDvRIC7Pf20dpJHQhvxwDUmXgpmnxTQq4=" providerId="None" clId="Web-{B481F90E-F892-4C67-96A3-7DC74CB07600}" dt="2026-01-21T17:25:27.988" v="39"/>
          <ac:spMkLst>
            <pc:docMk/>
            <pc:sldMk cId="4122920268" sldId="672"/>
            <ac:spMk id="7" creationId="{B68D3CAE-118C-F5E9-5737-AC1A791467F9}"/>
          </ac:spMkLst>
        </pc:spChg>
      </pc:sldChg>
      <pc:sldChg chg="addSp delSp modSp">
        <pc:chgData name="Imani Coles" userId="6dbg6hWwvbfDvRIC7Pf20dpJHQhvxwDUmXgpmnxTQq4=" providerId="None" clId="Web-{B481F90E-F892-4C67-96A3-7DC74CB07600}" dt="2026-01-21T17:25:18.598" v="33" actId="20577"/>
        <pc:sldMkLst>
          <pc:docMk/>
          <pc:sldMk cId="294852164" sldId="698"/>
        </pc:sldMkLst>
        <pc:spChg chg="add del">
          <ac:chgData name="Imani Coles" userId="6dbg6hWwvbfDvRIC7Pf20dpJHQhvxwDUmXgpmnxTQq4=" providerId="None" clId="Web-{B481F90E-F892-4C67-96A3-7DC74CB07600}" dt="2026-01-21T17:24:37.316" v="30"/>
          <ac:spMkLst>
            <pc:docMk/>
            <pc:sldMk cId="294852164" sldId="698"/>
            <ac:spMk id="3" creationId="{EEF4D8C3-86B3-9C7C-EFBC-56DF2E26CFE2}"/>
          </ac:spMkLst>
        </pc:spChg>
        <pc:spChg chg="add del mod">
          <ac:chgData name="Imani Coles" userId="6dbg6hWwvbfDvRIC7Pf20dpJHQhvxwDUmXgpmnxTQq4=" providerId="None" clId="Web-{B481F90E-F892-4C67-96A3-7DC74CB07600}" dt="2026-01-21T17:25:18.598" v="33" actId="20577"/>
          <ac:spMkLst>
            <pc:docMk/>
            <pc:sldMk cId="294852164" sldId="698"/>
            <ac:spMk id="17" creationId="{CC8078CA-9281-1892-2C3A-95D48175CC23}"/>
          </ac:spMkLst>
        </pc:spChg>
      </pc:sldChg>
      <pc:sldChg chg="modSp">
        <pc:chgData name="Imani Coles" userId="6dbg6hWwvbfDvRIC7Pf20dpJHQhvxwDUmXgpmnxTQq4=" providerId="None" clId="Web-{B481F90E-F892-4C67-96A3-7DC74CB07600}" dt="2026-01-21T17:25:20.754" v="35" actId="20577"/>
        <pc:sldMkLst>
          <pc:docMk/>
          <pc:sldMk cId="548688688" sldId="699"/>
        </pc:sldMkLst>
        <pc:spChg chg="mod">
          <ac:chgData name="Imani Coles" userId="6dbg6hWwvbfDvRIC7Pf20dpJHQhvxwDUmXgpmnxTQq4=" providerId="None" clId="Web-{B481F90E-F892-4C67-96A3-7DC74CB07600}" dt="2026-01-21T17:25:20.754" v="35" actId="20577"/>
          <ac:spMkLst>
            <pc:docMk/>
            <pc:sldMk cId="548688688" sldId="699"/>
            <ac:spMk id="17" creationId="{BFC22DA9-FB40-E1EC-991E-18EDE954B362}"/>
          </ac:spMkLst>
        </pc:spChg>
      </pc:sldChg>
      <pc:sldChg chg="modSp">
        <pc:chgData name="Imani Coles" userId="6dbg6hWwvbfDvRIC7Pf20dpJHQhvxwDUmXgpmnxTQq4=" providerId="None" clId="Web-{B481F90E-F892-4C67-96A3-7DC74CB07600}" dt="2026-01-21T17:25:27.988" v="39"/>
        <pc:sldMkLst>
          <pc:docMk/>
          <pc:sldMk cId="2302689214" sldId="787"/>
        </pc:sldMkLst>
        <pc:spChg chg="mod">
          <ac:chgData name="Imani Coles" userId="6dbg6hWwvbfDvRIC7Pf20dpJHQhvxwDUmXgpmnxTQq4=" providerId="None" clId="Web-{B481F90E-F892-4C67-96A3-7DC74CB07600}" dt="2026-01-21T17:25:27.988" v="39"/>
          <ac:spMkLst>
            <pc:docMk/>
            <pc:sldMk cId="2302689214" sldId="787"/>
            <ac:spMk id="7" creationId="{AE4FF065-A3F1-D2A6-A9EF-BCFD8BDF2AA6}"/>
          </ac:spMkLst>
        </pc:spChg>
      </pc:sldChg>
      <pc:sldChg chg="modSp">
        <pc:chgData name="Imani Coles" userId="6dbg6hWwvbfDvRIC7Pf20dpJHQhvxwDUmXgpmnxTQq4=" providerId="None" clId="Web-{B481F90E-F892-4C67-96A3-7DC74CB07600}" dt="2026-01-21T17:25:24.441" v="38" actId="20577"/>
        <pc:sldMkLst>
          <pc:docMk/>
          <pc:sldMk cId="3485970332" sldId="789"/>
        </pc:sldMkLst>
        <pc:spChg chg="mod">
          <ac:chgData name="Imani Coles" userId="6dbg6hWwvbfDvRIC7Pf20dpJHQhvxwDUmXgpmnxTQq4=" providerId="None" clId="Web-{B481F90E-F892-4C67-96A3-7DC74CB07600}" dt="2026-01-21T17:25:24.441" v="38" actId="20577"/>
          <ac:spMkLst>
            <pc:docMk/>
            <pc:sldMk cId="3485970332" sldId="789"/>
            <ac:spMk id="4" creationId="{7C4DA86F-14E5-BFD6-0E52-D1D6E32FD0C3}"/>
          </ac:spMkLst>
        </pc:spChg>
      </pc:sldChg>
      <pc:sldChg chg="modSp">
        <pc:chgData name="Imani Coles" userId="6dbg6hWwvbfDvRIC7Pf20dpJHQhvxwDUmXgpmnxTQq4=" providerId="None" clId="Web-{B481F90E-F892-4C67-96A3-7DC74CB07600}" dt="2026-01-21T17:25:27.988" v="39"/>
        <pc:sldMkLst>
          <pc:docMk/>
          <pc:sldMk cId="2520540386" sldId="790"/>
        </pc:sldMkLst>
        <pc:spChg chg="mod">
          <ac:chgData name="Imani Coles" userId="6dbg6hWwvbfDvRIC7Pf20dpJHQhvxwDUmXgpmnxTQq4=" providerId="None" clId="Web-{B481F90E-F892-4C67-96A3-7DC74CB07600}" dt="2026-01-21T17:25:27.988" v="39"/>
          <ac:spMkLst>
            <pc:docMk/>
            <pc:sldMk cId="2520540386" sldId="790"/>
            <ac:spMk id="32" creationId="{C1FEE9FE-40D1-45DF-8B8B-D0BC8B2CC213}"/>
          </ac:spMkLst>
        </pc:spChg>
      </pc:sldChg>
      <pc:sldChg chg="modSp">
        <pc:chgData name="Imani Coles" userId="6dbg6hWwvbfDvRIC7Pf20dpJHQhvxwDUmXgpmnxTQq4=" providerId="None" clId="Web-{B481F90E-F892-4C67-96A3-7DC74CB07600}" dt="2026-01-21T17:25:27.988" v="39"/>
        <pc:sldMkLst>
          <pc:docMk/>
          <pc:sldMk cId="3362697083" sldId="791"/>
        </pc:sldMkLst>
        <pc:spChg chg="mod">
          <ac:chgData name="Imani Coles" userId="6dbg6hWwvbfDvRIC7Pf20dpJHQhvxwDUmXgpmnxTQq4=" providerId="None" clId="Web-{B481F90E-F892-4C67-96A3-7DC74CB07600}" dt="2026-01-21T17:25:27.988" v="39"/>
          <ac:spMkLst>
            <pc:docMk/>
            <pc:sldMk cId="3362697083" sldId="791"/>
            <ac:spMk id="7" creationId="{9B08F31B-2CCD-9899-380A-222E6348901D}"/>
          </ac:spMkLst>
        </pc:spChg>
      </pc:sldChg>
      <pc:sldChg chg="modSp">
        <pc:chgData name="Imani Coles" userId="6dbg6hWwvbfDvRIC7Pf20dpJHQhvxwDUmXgpmnxTQq4=" providerId="None" clId="Web-{B481F90E-F892-4C67-96A3-7DC74CB07600}" dt="2026-01-21T17:25:27.988" v="39"/>
        <pc:sldMkLst>
          <pc:docMk/>
          <pc:sldMk cId="1256550559" sldId="792"/>
        </pc:sldMkLst>
        <pc:spChg chg="mod">
          <ac:chgData name="Imani Coles" userId="6dbg6hWwvbfDvRIC7Pf20dpJHQhvxwDUmXgpmnxTQq4=" providerId="None" clId="Web-{B481F90E-F892-4C67-96A3-7DC74CB07600}" dt="2026-01-21T17:25:27.988" v="39"/>
          <ac:spMkLst>
            <pc:docMk/>
            <pc:sldMk cId="1256550559" sldId="792"/>
            <ac:spMk id="47" creationId="{227951AA-4811-6882-61FE-CD51828A8AC9}"/>
          </ac:spMkLst>
        </pc:spChg>
      </pc:sldChg>
      <pc:sldChg chg="modSp">
        <pc:chgData name="Imani Coles" userId="6dbg6hWwvbfDvRIC7Pf20dpJHQhvxwDUmXgpmnxTQq4=" providerId="None" clId="Web-{B481F90E-F892-4C67-96A3-7DC74CB07600}" dt="2026-01-21T17:25:27.988" v="39"/>
        <pc:sldMkLst>
          <pc:docMk/>
          <pc:sldMk cId="0" sldId="793"/>
        </pc:sldMkLst>
        <pc:spChg chg="mod">
          <ac:chgData name="Imani Coles" userId="6dbg6hWwvbfDvRIC7Pf20dpJHQhvxwDUmXgpmnxTQq4=" providerId="None" clId="Web-{B481F90E-F892-4C67-96A3-7DC74CB07600}" dt="2026-01-21T17:25:27.988" v="39"/>
          <ac:spMkLst>
            <pc:docMk/>
            <pc:sldMk cId="0" sldId="793"/>
            <ac:spMk id="14" creationId="{F40EB84C-0FE6-4587-9951-91513FC172A7}"/>
          </ac:spMkLst>
        </pc:spChg>
      </pc:sldChg>
      <pc:sldChg chg="modSp">
        <pc:chgData name="Imani Coles" userId="6dbg6hWwvbfDvRIC7Pf20dpJHQhvxwDUmXgpmnxTQq4=" providerId="None" clId="Web-{B481F90E-F892-4C67-96A3-7DC74CB07600}" dt="2026-01-21T17:25:27.988" v="39"/>
        <pc:sldMkLst>
          <pc:docMk/>
          <pc:sldMk cId="2558034312" sldId="794"/>
        </pc:sldMkLst>
        <pc:spChg chg="mod">
          <ac:chgData name="Imani Coles" userId="6dbg6hWwvbfDvRIC7Pf20dpJHQhvxwDUmXgpmnxTQq4=" providerId="None" clId="Web-{B481F90E-F892-4C67-96A3-7DC74CB07600}" dt="2026-01-21T17:25:27.988" v="39"/>
          <ac:spMkLst>
            <pc:docMk/>
            <pc:sldMk cId="2558034312" sldId="794"/>
            <ac:spMk id="13" creationId="{988D1345-DB3C-437B-96B6-F3E2B0204B9B}"/>
          </ac:spMkLst>
        </pc:spChg>
      </pc:sldChg>
      <pc:sldChg chg="modSp">
        <pc:chgData name="Imani Coles" userId="6dbg6hWwvbfDvRIC7Pf20dpJHQhvxwDUmXgpmnxTQq4=" providerId="None" clId="Web-{B481F90E-F892-4C67-96A3-7DC74CB07600}" dt="2026-01-21T17:25:27.988" v="39"/>
        <pc:sldMkLst>
          <pc:docMk/>
          <pc:sldMk cId="2719431492" sldId="796"/>
        </pc:sldMkLst>
        <pc:spChg chg="mod">
          <ac:chgData name="Imani Coles" userId="6dbg6hWwvbfDvRIC7Pf20dpJHQhvxwDUmXgpmnxTQq4=" providerId="None" clId="Web-{B481F90E-F892-4C67-96A3-7DC74CB07600}" dt="2026-01-21T17:25:27.988" v="39"/>
          <ac:spMkLst>
            <pc:docMk/>
            <pc:sldMk cId="2719431492" sldId="796"/>
            <ac:spMk id="7" creationId="{6C27BF32-87D5-AF1A-B901-D6E64AEAEB94}"/>
          </ac:spMkLst>
        </pc:spChg>
      </pc:sldChg>
      <pc:sldChg chg="modSp">
        <pc:chgData name="Imani Coles" userId="6dbg6hWwvbfDvRIC7Pf20dpJHQhvxwDUmXgpmnxTQq4=" providerId="None" clId="Web-{B481F90E-F892-4C67-96A3-7DC74CB07600}" dt="2026-01-21T17:25:27.988" v="39"/>
        <pc:sldMkLst>
          <pc:docMk/>
          <pc:sldMk cId="3504763483" sldId="797"/>
        </pc:sldMkLst>
        <pc:spChg chg="mod">
          <ac:chgData name="Imani Coles" userId="6dbg6hWwvbfDvRIC7Pf20dpJHQhvxwDUmXgpmnxTQq4=" providerId="None" clId="Web-{B481F90E-F892-4C67-96A3-7DC74CB07600}" dt="2026-01-21T17:25:27.988" v="39"/>
          <ac:spMkLst>
            <pc:docMk/>
            <pc:sldMk cId="3504763483" sldId="797"/>
            <ac:spMk id="7" creationId="{CC240149-3DA0-8E59-C4ED-9723CC44DC0E}"/>
          </ac:spMkLst>
        </pc:spChg>
      </pc:sldChg>
      <pc:sldChg chg="modSp">
        <pc:chgData name="Imani Coles" userId="6dbg6hWwvbfDvRIC7Pf20dpJHQhvxwDUmXgpmnxTQq4=" providerId="None" clId="Web-{B481F90E-F892-4C67-96A3-7DC74CB07600}" dt="2026-01-21T17:25:27.988" v="39"/>
        <pc:sldMkLst>
          <pc:docMk/>
          <pc:sldMk cId="472321278" sldId="799"/>
        </pc:sldMkLst>
        <pc:spChg chg="mod">
          <ac:chgData name="Imani Coles" userId="6dbg6hWwvbfDvRIC7Pf20dpJHQhvxwDUmXgpmnxTQq4=" providerId="None" clId="Web-{B481F90E-F892-4C67-96A3-7DC74CB07600}" dt="2026-01-21T17:25:27.988" v="39"/>
          <ac:spMkLst>
            <pc:docMk/>
            <pc:sldMk cId="472321278" sldId="799"/>
            <ac:spMk id="7" creationId="{872A0934-EDE8-3DAB-F9FE-661319D6EC18}"/>
          </ac:spMkLst>
        </pc:spChg>
      </pc:sldChg>
      <pc:sldChg chg="modSp">
        <pc:chgData name="Imani Coles" userId="6dbg6hWwvbfDvRIC7Pf20dpJHQhvxwDUmXgpmnxTQq4=" providerId="None" clId="Web-{B481F90E-F892-4C67-96A3-7DC74CB07600}" dt="2026-01-21T17:25:27.988" v="39"/>
        <pc:sldMkLst>
          <pc:docMk/>
          <pc:sldMk cId="407585790" sldId="801"/>
        </pc:sldMkLst>
        <pc:spChg chg="mod">
          <ac:chgData name="Imani Coles" userId="6dbg6hWwvbfDvRIC7Pf20dpJHQhvxwDUmXgpmnxTQq4=" providerId="None" clId="Web-{B481F90E-F892-4C67-96A3-7DC74CB07600}" dt="2026-01-21T17:25:27.988" v="39"/>
          <ac:spMkLst>
            <pc:docMk/>
            <pc:sldMk cId="407585790" sldId="801"/>
            <ac:spMk id="7" creationId="{16521410-FBDC-2507-F1CD-6928DF0FBD2D}"/>
          </ac:spMkLst>
        </pc:spChg>
      </pc:sldChg>
      <pc:sldChg chg="modSp">
        <pc:chgData name="Imani Coles" userId="6dbg6hWwvbfDvRIC7Pf20dpJHQhvxwDUmXgpmnxTQq4=" providerId="None" clId="Web-{B481F90E-F892-4C67-96A3-7DC74CB07600}" dt="2026-01-21T17:25:27.988" v="39"/>
        <pc:sldMkLst>
          <pc:docMk/>
          <pc:sldMk cId="2656851115" sldId="802"/>
        </pc:sldMkLst>
        <pc:spChg chg="mod">
          <ac:chgData name="Imani Coles" userId="6dbg6hWwvbfDvRIC7Pf20dpJHQhvxwDUmXgpmnxTQq4=" providerId="None" clId="Web-{B481F90E-F892-4C67-96A3-7DC74CB07600}" dt="2026-01-21T17:25:27.988" v="39"/>
          <ac:spMkLst>
            <pc:docMk/>
            <pc:sldMk cId="2656851115" sldId="802"/>
            <ac:spMk id="7" creationId="{467BC132-B0B0-FB61-4EBD-E1F1F1267AFA}"/>
          </ac:spMkLst>
        </pc:spChg>
      </pc:sldChg>
      <pc:sldChg chg="modSp">
        <pc:chgData name="Imani Coles" userId="6dbg6hWwvbfDvRIC7Pf20dpJHQhvxwDUmXgpmnxTQq4=" providerId="None" clId="Web-{B481F90E-F892-4C67-96A3-7DC74CB07600}" dt="2026-01-21T17:25:27.988" v="39"/>
        <pc:sldMkLst>
          <pc:docMk/>
          <pc:sldMk cId="2899538451" sldId="803"/>
        </pc:sldMkLst>
        <pc:spChg chg="mod">
          <ac:chgData name="Imani Coles" userId="6dbg6hWwvbfDvRIC7Pf20dpJHQhvxwDUmXgpmnxTQq4=" providerId="None" clId="Web-{B481F90E-F892-4C67-96A3-7DC74CB07600}" dt="2026-01-21T17:25:27.988" v="39"/>
          <ac:spMkLst>
            <pc:docMk/>
            <pc:sldMk cId="2899538451" sldId="803"/>
            <ac:spMk id="7" creationId="{EFC93D15-F8B2-5126-0AC9-56A839C69A04}"/>
          </ac:spMkLst>
        </pc:spChg>
      </pc:sldChg>
      <pc:sldChg chg="modSp">
        <pc:chgData name="Imani Coles" userId="6dbg6hWwvbfDvRIC7Pf20dpJHQhvxwDUmXgpmnxTQq4=" providerId="None" clId="Web-{B481F90E-F892-4C67-96A3-7DC74CB07600}" dt="2026-01-21T17:25:27.988" v="39"/>
        <pc:sldMkLst>
          <pc:docMk/>
          <pc:sldMk cId="500509638" sldId="804"/>
        </pc:sldMkLst>
        <pc:spChg chg="mod">
          <ac:chgData name="Imani Coles" userId="6dbg6hWwvbfDvRIC7Pf20dpJHQhvxwDUmXgpmnxTQq4=" providerId="None" clId="Web-{B481F90E-F892-4C67-96A3-7DC74CB07600}" dt="2026-01-21T17:25:27.988" v="39"/>
          <ac:spMkLst>
            <pc:docMk/>
            <pc:sldMk cId="500509638" sldId="804"/>
            <ac:spMk id="8" creationId="{76574D77-0E08-8F7D-2E44-75B3A3094FC2}"/>
          </ac:spMkLst>
        </pc:spChg>
      </pc:sldChg>
      <pc:sldChg chg="modSp">
        <pc:chgData name="Imani Coles" userId="6dbg6hWwvbfDvRIC7Pf20dpJHQhvxwDUmXgpmnxTQq4=" providerId="None" clId="Web-{B481F90E-F892-4C67-96A3-7DC74CB07600}" dt="2026-01-21T17:25:27.988" v="39"/>
        <pc:sldMkLst>
          <pc:docMk/>
          <pc:sldMk cId="2342507662" sldId="805"/>
        </pc:sldMkLst>
        <pc:spChg chg="mod">
          <ac:chgData name="Imani Coles" userId="6dbg6hWwvbfDvRIC7Pf20dpJHQhvxwDUmXgpmnxTQq4=" providerId="None" clId="Web-{B481F90E-F892-4C67-96A3-7DC74CB07600}" dt="2026-01-21T17:25:27.988" v="39"/>
          <ac:spMkLst>
            <pc:docMk/>
            <pc:sldMk cId="2342507662" sldId="805"/>
            <ac:spMk id="8" creationId="{3245F426-3899-B107-6708-DC5A13C25CF1}"/>
          </ac:spMkLst>
        </pc:spChg>
      </pc:sldChg>
      <pc:sldChg chg="modSp">
        <pc:chgData name="Imani Coles" userId="6dbg6hWwvbfDvRIC7Pf20dpJHQhvxwDUmXgpmnxTQq4=" providerId="None" clId="Web-{B481F90E-F892-4C67-96A3-7DC74CB07600}" dt="2026-01-21T17:25:27.988" v="39"/>
        <pc:sldMkLst>
          <pc:docMk/>
          <pc:sldMk cId="220984780" sldId="806"/>
        </pc:sldMkLst>
        <pc:spChg chg="mod">
          <ac:chgData name="Imani Coles" userId="6dbg6hWwvbfDvRIC7Pf20dpJHQhvxwDUmXgpmnxTQq4=" providerId="None" clId="Web-{B481F90E-F892-4C67-96A3-7DC74CB07600}" dt="2026-01-21T17:25:27.988" v="39"/>
          <ac:spMkLst>
            <pc:docMk/>
            <pc:sldMk cId="220984780" sldId="806"/>
            <ac:spMk id="9" creationId="{ED1B5304-28C8-1974-7FCB-FF83058E6397}"/>
          </ac:spMkLst>
        </pc:spChg>
      </pc:sldChg>
      <pc:sldChg chg="modSp">
        <pc:chgData name="Imani Coles" userId="6dbg6hWwvbfDvRIC7Pf20dpJHQhvxwDUmXgpmnxTQq4=" providerId="None" clId="Web-{B481F90E-F892-4C67-96A3-7DC74CB07600}" dt="2026-01-21T17:26:32.206" v="43" actId="20577"/>
        <pc:sldMkLst>
          <pc:docMk/>
          <pc:sldMk cId="3314288372" sldId="807"/>
        </pc:sldMkLst>
        <pc:spChg chg="mod">
          <ac:chgData name="Imani Coles" userId="6dbg6hWwvbfDvRIC7Pf20dpJHQhvxwDUmXgpmnxTQq4=" providerId="None" clId="Web-{B481F90E-F892-4C67-96A3-7DC74CB07600}" dt="2026-01-21T17:26:32.206" v="43" actId="20577"/>
          <ac:spMkLst>
            <pc:docMk/>
            <pc:sldMk cId="3314288372" sldId="807"/>
            <ac:spMk id="4" creationId="{1F68BA4C-A7C0-4BCE-9903-5EBE17000093}"/>
          </ac:spMkLst>
        </pc:spChg>
      </pc:sldChg>
      <pc:sldChg chg="modSp">
        <pc:chgData name="Imani Coles" userId="6dbg6hWwvbfDvRIC7Pf20dpJHQhvxwDUmXgpmnxTQq4=" providerId="None" clId="Web-{B481F90E-F892-4C67-96A3-7DC74CB07600}" dt="2026-01-21T17:26:35.128" v="44" actId="20577"/>
        <pc:sldMkLst>
          <pc:docMk/>
          <pc:sldMk cId="1504649719" sldId="808"/>
        </pc:sldMkLst>
        <pc:spChg chg="mod">
          <ac:chgData name="Imani Coles" userId="6dbg6hWwvbfDvRIC7Pf20dpJHQhvxwDUmXgpmnxTQq4=" providerId="None" clId="Web-{B481F90E-F892-4C67-96A3-7DC74CB07600}" dt="2026-01-21T17:26:35.128" v="44" actId="20577"/>
          <ac:spMkLst>
            <pc:docMk/>
            <pc:sldMk cId="1504649719" sldId="808"/>
            <ac:spMk id="4" creationId="{1F68BA4C-A7C0-4BCE-9903-5EBE17000093}"/>
          </ac:spMkLst>
        </pc:spChg>
      </pc:sldChg>
      <pc:sldChg chg="addSp delSp">
        <pc:chgData name="Imani Coles" userId="6dbg6hWwvbfDvRIC7Pf20dpJHQhvxwDUmXgpmnxTQq4=" providerId="None" clId="Web-{B481F90E-F892-4C67-96A3-7DC74CB07600}" dt="2026-01-21T17:24:28.332" v="27"/>
        <pc:sldMkLst>
          <pc:docMk/>
          <pc:sldMk cId="3694509337" sldId="907"/>
        </pc:sldMkLst>
        <pc:spChg chg="del">
          <ac:chgData name="Imani Coles" userId="6dbg6hWwvbfDvRIC7Pf20dpJHQhvxwDUmXgpmnxTQq4=" providerId="None" clId="Web-{B481F90E-F892-4C67-96A3-7DC74CB07600}" dt="2026-01-21T17:24:27.801" v="26"/>
          <ac:spMkLst>
            <pc:docMk/>
            <pc:sldMk cId="3694509337" sldId="907"/>
            <ac:spMk id="47" creationId="{227951AA-4811-6882-61FE-CD51828A8AC9}"/>
          </ac:spMkLst>
        </pc:spChg>
        <pc:spChg chg="add">
          <ac:chgData name="Imani Coles" userId="6dbg6hWwvbfDvRIC7Pf20dpJHQhvxwDUmXgpmnxTQq4=" providerId="None" clId="Web-{B481F90E-F892-4C67-96A3-7DC74CB07600}" dt="2026-01-21T17:24:28.332" v="27"/>
          <ac:spMkLst>
            <pc:docMk/>
            <pc:sldMk cId="3694509337" sldId="907"/>
            <ac:spMk id="129" creationId="{D7CA0F78-DBE0-DFFF-34BB-DBF5375A9B12}"/>
          </ac:spMkLst>
        </pc:spChg>
      </pc:sldChg>
      <pc:sldChg chg="addSp delSp modSp">
        <pc:chgData name="Imani Coles" userId="6dbg6hWwvbfDvRIC7Pf20dpJHQhvxwDUmXgpmnxTQq4=" providerId="None" clId="Web-{B481F90E-F892-4C67-96A3-7DC74CB07600}" dt="2026-01-21T17:23:57.676" v="19"/>
        <pc:sldMkLst>
          <pc:docMk/>
          <pc:sldMk cId="1050297811" sldId="924"/>
        </pc:sldMkLst>
        <pc:spChg chg="del">
          <ac:chgData name="Imani Coles" userId="6dbg6hWwvbfDvRIC7Pf20dpJHQhvxwDUmXgpmnxTQq4=" providerId="None" clId="Web-{B481F90E-F892-4C67-96A3-7DC74CB07600}" dt="2026-01-21T17:23:48.598" v="14"/>
          <ac:spMkLst>
            <pc:docMk/>
            <pc:sldMk cId="1050297811" sldId="924"/>
            <ac:spMk id="12" creationId="{5B1CF359-6EED-4851-A5FF-602DDBC67516}"/>
          </ac:spMkLst>
        </pc:spChg>
        <pc:spChg chg="add del mod">
          <ac:chgData name="Imani Coles" userId="6dbg6hWwvbfDvRIC7Pf20dpJHQhvxwDUmXgpmnxTQq4=" providerId="None" clId="Web-{B481F90E-F892-4C67-96A3-7DC74CB07600}" dt="2026-01-21T17:23:55.410" v="18"/>
          <ac:spMkLst>
            <pc:docMk/>
            <pc:sldMk cId="1050297811" sldId="924"/>
            <ac:spMk id="15" creationId="{531C431F-7FCF-8455-1D8A-567C6F47CE12}"/>
          </ac:spMkLst>
        </pc:spChg>
        <pc:spChg chg="add">
          <ac:chgData name="Imani Coles" userId="6dbg6hWwvbfDvRIC7Pf20dpJHQhvxwDUmXgpmnxTQq4=" providerId="None" clId="Web-{B481F90E-F892-4C67-96A3-7DC74CB07600}" dt="2026-01-21T17:23:57.676" v="19"/>
          <ac:spMkLst>
            <pc:docMk/>
            <pc:sldMk cId="1050297811" sldId="924"/>
            <ac:spMk id="17" creationId="{41CB7931-6C84-9A17-46A9-A95F5A89969D}"/>
          </ac:spMkLst>
        </pc:spChg>
      </pc:sldChg>
      <pc:sldChg chg="modSp">
        <pc:chgData name="Imani Coles" userId="6dbg6hWwvbfDvRIC7Pf20dpJHQhvxwDUmXgpmnxTQq4=" providerId="None" clId="Web-{B481F90E-F892-4C67-96A3-7DC74CB07600}" dt="2026-01-21T17:21:58.645" v="6" actId="1076"/>
        <pc:sldMkLst>
          <pc:docMk/>
          <pc:sldMk cId="3564346902" sldId="925"/>
        </pc:sldMkLst>
        <pc:spChg chg="mod">
          <ac:chgData name="Imani Coles" userId="6dbg6hWwvbfDvRIC7Pf20dpJHQhvxwDUmXgpmnxTQq4=" providerId="None" clId="Web-{B481F90E-F892-4C67-96A3-7DC74CB07600}" dt="2026-01-21T17:21:58.645" v="6" actId="1076"/>
          <ac:spMkLst>
            <pc:docMk/>
            <pc:sldMk cId="3564346902" sldId="925"/>
            <ac:spMk id="12" creationId="{2D3C1972-5D13-3F03-B29A-FB4F3F751B3E}"/>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Elements for Pricing</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278-4373-B305-E7261E23BD9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278-4373-B305-E7261E23BD9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278-4373-B305-E7261E23BD9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278-4373-B305-E7261E23BD9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278-4373-B305-E7261E23BD95}"/>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3278-4373-B305-E7261E23BD95}"/>
              </c:ext>
            </c:extLst>
          </c:dPt>
          <c:cat>
            <c:strRef>
              <c:f>Sheet1!$A$2:$A$7</c:f>
              <c:strCache>
                <c:ptCount val="6"/>
                <c:pt idx="0">
                  <c:v>Materials &amp; Production</c:v>
                </c:pt>
                <c:pt idx="1">
                  <c:v>Current Labor and Planned New Hires </c:v>
                </c:pt>
                <c:pt idx="2">
                  <c:v>Marketing</c:v>
                </c:pt>
                <c:pt idx="3">
                  <c:v>Overhead (Rent, Debt, Utilities, Insurance, Reinvestment)</c:v>
                </c:pt>
                <c:pt idx="4">
                  <c:v>Owners' Pay</c:v>
                </c:pt>
                <c:pt idx="5">
                  <c:v>Profit</c:v>
                </c:pt>
              </c:strCache>
            </c:strRef>
          </c:cat>
          <c:val>
            <c:numRef>
              <c:f>Sheet1!$B$2:$B$7</c:f>
              <c:numCache>
                <c:formatCode>General</c:formatCode>
                <c:ptCount val="6"/>
                <c:pt idx="0">
                  <c:v>20</c:v>
                </c:pt>
                <c:pt idx="1">
                  <c:v>20</c:v>
                </c:pt>
                <c:pt idx="2">
                  <c:v>10</c:v>
                </c:pt>
                <c:pt idx="3">
                  <c:v>20</c:v>
                </c:pt>
                <c:pt idx="4">
                  <c:v>10</c:v>
                </c:pt>
                <c:pt idx="5">
                  <c:v>20</c:v>
                </c:pt>
              </c:numCache>
            </c:numRef>
          </c:val>
          <c:extLst>
            <c:ext xmlns:c16="http://schemas.microsoft.com/office/drawing/2014/chart" uri="{C3380CC4-5D6E-409C-BE32-E72D297353CC}">
              <c16:uniqueId val="{00000000-60ED-441C-BED3-792A73805061}"/>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4"/>
        <c:txPr>
          <a:bodyPr rot="0" spcFirstLastPara="1" vertOverflow="ellipsis" vert="horz" wrap="square" anchor="ctr" anchorCtr="1"/>
          <a:lstStyle/>
          <a:p>
            <a:pPr>
              <a:defRPr sz="1197" b="0" i="0" u="none" strike="noStrike" kern="1200" baseline="0">
                <a:ln>
                  <a:solidFill>
                    <a:schemeClr val="accent1"/>
                  </a:solidFill>
                </a:ln>
                <a:solidFill>
                  <a:schemeClr val="tx1">
                    <a:lumMod val="65000"/>
                    <a:lumOff val="35000"/>
                  </a:schemeClr>
                </a:solidFill>
                <a:effectLst>
                  <a:outerShdw blurRad="50800" dist="50800" dir="5400000" sx="1000" sy="1000" algn="ctr" rotWithShape="0">
                    <a:schemeClr val="bg1"/>
                  </a:outerShdw>
                </a:effectLst>
                <a:latin typeface="+mn-lt"/>
                <a:ea typeface="+mn-ea"/>
                <a:cs typeface="+mn-cs"/>
              </a:defRPr>
            </a:pPr>
            <a:endParaRPr lang="en-US"/>
          </a:p>
        </c:txPr>
      </c:legendEntry>
      <c:layout>
        <c:manualLayout>
          <c:xMode val="edge"/>
          <c:yMode val="edge"/>
          <c:x val="8.1350536628466003E-3"/>
          <c:y val="0.81623793004755918"/>
          <c:w val="0.97217873755879525"/>
          <c:h val="0.1837620699524407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solidFill>
        <a:schemeClr val="accent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$100k</a:t>
            </a:r>
            <a:r>
              <a:rPr lang="en-US" baseline="0" dirty="0"/>
              <a:t> in Revenue</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5167787757686066"/>
          <c:y val="0.16699124963511974"/>
          <c:w val="0.4715186167055751"/>
          <c:h val="0.70061064712486121"/>
        </c:manualLayout>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891-4EB3-818E-1469A21E60E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891-4EB3-818E-1469A21E60E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C2C-42A1-864B-2479C7F51FA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C2C-42A1-864B-2479C7F51FA9}"/>
              </c:ext>
            </c:extLst>
          </c:dPt>
          <c:cat>
            <c:strRef>
              <c:f>Sheet1!$A$2:$A$5</c:f>
              <c:strCache>
                <c:ptCount val="2"/>
                <c:pt idx="0">
                  <c:v>Take home</c:v>
                </c:pt>
                <c:pt idx="1">
                  <c:v>Overhead</c:v>
                </c:pt>
              </c:strCache>
            </c:strRef>
          </c:cat>
          <c:val>
            <c:numRef>
              <c:f>Sheet1!$B$2:$B$5</c:f>
              <c:numCache>
                <c:formatCode>General</c:formatCode>
                <c:ptCount val="4"/>
                <c:pt idx="0">
                  <c:v>70</c:v>
                </c:pt>
                <c:pt idx="1">
                  <c:v>30</c:v>
                </c:pt>
              </c:numCache>
            </c:numRef>
          </c:val>
          <c:extLst>
            <c:ext xmlns:c16="http://schemas.microsoft.com/office/drawing/2014/chart" uri="{C3380CC4-5D6E-409C-BE32-E72D297353CC}">
              <c16:uniqueId val="{00000004-8891-4EB3-818E-1469A21E60E9}"/>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$270k in Revenue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C36-4672-A868-A3B44BB262D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C36-4672-A868-A3B44BB262D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C36-4672-A868-A3B44BB262DB}"/>
              </c:ext>
            </c:extLst>
          </c:dPt>
          <c:cat>
            <c:strRef>
              <c:f>Sheet1!$A$2:$A$5</c:f>
              <c:strCache>
                <c:ptCount val="3"/>
                <c:pt idx="0">
                  <c:v>Profit</c:v>
                </c:pt>
                <c:pt idx="1">
                  <c:v>Payroll</c:v>
                </c:pt>
                <c:pt idx="2">
                  <c:v>Other Expenses</c:v>
                </c:pt>
              </c:strCache>
              <c:extLst/>
            </c:strRef>
          </c:cat>
          <c:val>
            <c:numRef>
              <c:f>Sheet1!$B$2:$B$5</c:f>
              <c:numCache>
                <c:formatCode>General</c:formatCode>
                <c:ptCount val="3"/>
                <c:pt idx="0">
                  <c:v>70</c:v>
                </c:pt>
                <c:pt idx="1">
                  <c:v>100</c:v>
                </c:pt>
                <c:pt idx="2">
                  <c:v>100</c:v>
                </c:pt>
              </c:numCache>
              <c:extLst/>
            </c:numRef>
          </c:val>
          <c:extLst>
            <c:ext xmlns:c16="http://schemas.microsoft.com/office/drawing/2014/chart" uri="{C3380CC4-5D6E-409C-BE32-E72D297353CC}">
              <c16:uniqueId val="{00000000-A25F-4C5A-AB73-0934CE1C61C3}"/>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069AE4-DFFB-4C82-9ED0-8A47E3664C0C}"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5C15BFF-87DE-492C-AC5C-014F158ADF63}">
      <dgm:prSet phldrT="[Text]"/>
      <dgm:spPr/>
      <dgm:t>
        <a:bodyPr/>
        <a:lstStyle/>
        <a:p>
          <a:r>
            <a:rPr lang="en-US" dirty="0"/>
            <a:t>Customer Need</a:t>
          </a:r>
        </a:p>
      </dgm:t>
    </dgm:pt>
    <dgm:pt modelId="{4AB5C244-9BA6-44BD-B420-9AE4DD2A37C4}" type="parTrans" cxnId="{71E3A5A6-B355-4783-875F-CB3E5BFC4462}">
      <dgm:prSet/>
      <dgm:spPr/>
      <dgm:t>
        <a:bodyPr/>
        <a:lstStyle/>
        <a:p>
          <a:endParaRPr lang="en-US"/>
        </a:p>
      </dgm:t>
    </dgm:pt>
    <dgm:pt modelId="{C654DBF0-4ABB-453D-92A8-C2184381DA75}" type="sibTrans" cxnId="{71E3A5A6-B355-4783-875F-CB3E5BFC4462}">
      <dgm:prSet/>
      <dgm:spPr/>
      <dgm:t>
        <a:bodyPr/>
        <a:lstStyle/>
        <a:p>
          <a:endParaRPr lang="en-US"/>
        </a:p>
      </dgm:t>
    </dgm:pt>
    <dgm:pt modelId="{27693237-81AD-428B-8E60-61227623C88C}">
      <dgm:prSet phldrT="[Text]"/>
      <dgm:spPr/>
      <dgm:t>
        <a:bodyPr/>
        <a:lstStyle/>
        <a:p>
          <a:r>
            <a:rPr lang="en-US" dirty="0"/>
            <a:t>Product/ Service </a:t>
          </a:r>
        </a:p>
      </dgm:t>
    </dgm:pt>
    <dgm:pt modelId="{27EC1FD9-6700-45BB-ADDF-30685E727464}" type="parTrans" cxnId="{ABB92133-235E-4881-9728-74B157FBCFE4}">
      <dgm:prSet/>
      <dgm:spPr/>
      <dgm:t>
        <a:bodyPr/>
        <a:lstStyle/>
        <a:p>
          <a:endParaRPr lang="en-US"/>
        </a:p>
      </dgm:t>
    </dgm:pt>
    <dgm:pt modelId="{0DC2C49E-0C8A-46F0-9B06-158EC3F7A881}" type="sibTrans" cxnId="{ABB92133-235E-4881-9728-74B157FBCFE4}">
      <dgm:prSet/>
      <dgm:spPr/>
      <dgm:t>
        <a:bodyPr/>
        <a:lstStyle/>
        <a:p>
          <a:endParaRPr lang="en-US"/>
        </a:p>
      </dgm:t>
    </dgm:pt>
    <dgm:pt modelId="{4095CB30-B197-4C78-9143-93D6A3AA9194}">
      <dgm:prSet phldrT="[Text]"/>
      <dgm:spPr/>
      <dgm:t>
        <a:bodyPr/>
        <a:lstStyle/>
        <a:p>
          <a:r>
            <a:rPr lang="en-US" dirty="0"/>
            <a:t>Team/ Tech/ Processes </a:t>
          </a:r>
        </a:p>
      </dgm:t>
    </dgm:pt>
    <dgm:pt modelId="{1AB120D2-0718-4235-BD6F-1BBE371B5D7A}" type="parTrans" cxnId="{1387EDF9-0144-406D-9636-76CA4C940D28}">
      <dgm:prSet/>
      <dgm:spPr/>
      <dgm:t>
        <a:bodyPr/>
        <a:lstStyle/>
        <a:p>
          <a:endParaRPr lang="en-US"/>
        </a:p>
      </dgm:t>
    </dgm:pt>
    <dgm:pt modelId="{BFA83636-BE8F-443E-BF3B-C00538BD50A3}" type="sibTrans" cxnId="{1387EDF9-0144-406D-9636-76CA4C940D28}">
      <dgm:prSet/>
      <dgm:spPr/>
      <dgm:t>
        <a:bodyPr/>
        <a:lstStyle/>
        <a:p>
          <a:endParaRPr lang="en-US"/>
        </a:p>
      </dgm:t>
    </dgm:pt>
    <dgm:pt modelId="{DB8A2162-B16C-4F56-BA42-EC8206E9DA80}">
      <dgm:prSet phldrT="[Text]"/>
      <dgm:spPr/>
      <dgm:t>
        <a:bodyPr/>
        <a:lstStyle/>
        <a:p>
          <a:r>
            <a:rPr lang="en-US" dirty="0"/>
            <a:t>Marketing/ Sales</a:t>
          </a:r>
        </a:p>
      </dgm:t>
    </dgm:pt>
    <dgm:pt modelId="{BE832377-5BFB-4AFE-82E2-0921869F8C8F}" type="parTrans" cxnId="{E621E36A-83C0-45F4-8832-EC947ECC65D1}">
      <dgm:prSet/>
      <dgm:spPr/>
      <dgm:t>
        <a:bodyPr/>
        <a:lstStyle/>
        <a:p>
          <a:endParaRPr lang="en-US"/>
        </a:p>
      </dgm:t>
    </dgm:pt>
    <dgm:pt modelId="{9CB18731-6010-4D5B-B70C-47B304A36CE4}" type="sibTrans" cxnId="{E621E36A-83C0-45F4-8832-EC947ECC65D1}">
      <dgm:prSet/>
      <dgm:spPr/>
      <dgm:t>
        <a:bodyPr/>
        <a:lstStyle/>
        <a:p>
          <a:endParaRPr lang="en-US"/>
        </a:p>
      </dgm:t>
    </dgm:pt>
    <dgm:pt modelId="{32E47068-CB25-4662-BE08-35F1B2E17E73}">
      <dgm:prSet phldrT="[Text]"/>
      <dgm:spPr/>
      <dgm:t>
        <a:bodyPr/>
        <a:lstStyle/>
        <a:p>
          <a:r>
            <a:rPr lang="en-US" dirty="0"/>
            <a:t>Fill Order and Get Paid</a:t>
          </a:r>
        </a:p>
      </dgm:t>
    </dgm:pt>
    <dgm:pt modelId="{9789C1A4-7D3E-4AF0-8A6C-5F55969CDB27}" type="parTrans" cxnId="{F0527C84-C7C7-4BAD-9F6F-DB48A93CB3B0}">
      <dgm:prSet/>
      <dgm:spPr/>
      <dgm:t>
        <a:bodyPr/>
        <a:lstStyle/>
        <a:p>
          <a:endParaRPr lang="en-US"/>
        </a:p>
      </dgm:t>
    </dgm:pt>
    <dgm:pt modelId="{1AD7E340-836F-4021-963D-9C7CA00A798F}" type="sibTrans" cxnId="{F0527C84-C7C7-4BAD-9F6F-DB48A93CB3B0}">
      <dgm:prSet/>
      <dgm:spPr/>
      <dgm:t>
        <a:bodyPr/>
        <a:lstStyle/>
        <a:p>
          <a:endParaRPr lang="en-US"/>
        </a:p>
      </dgm:t>
    </dgm:pt>
    <dgm:pt modelId="{C6177554-D3D3-4F31-B8AE-81CFD33CC6DA}" type="pres">
      <dgm:prSet presAssocID="{59069AE4-DFFB-4C82-9ED0-8A47E3664C0C}" presName="linear" presStyleCnt="0">
        <dgm:presLayoutVars>
          <dgm:dir/>
          <dgm:animLvl val="lvl"/>
          <dgm:resizeHandles val="exact"/>
        </dgm:presLayoutVars>
      </dgm:prSet>
      <dgm:spPr/>
    </dgm:pt>
    <dgm:pt modelId="{A06899EB-A3F9-41BA-AF6D-961FB56889C4}" type="pres">
      <dgm:prSet presAssocID="{95C15BFF-87DE-492C-AC5C-014F158ADF63}" presName="parentLin" presStyleCnt="0"/>
      <dgm:spPr/>
    </dgm:pt>
    <dgm:pt modelId="{4B07D306-C800-4A66-9287-57489CA093F0}" type="pres">
      <dgm:prSet presAssocID="{95C15BFF-87DE-492C-AC5C-014F158ADF63}" presName="parentLeftMargin" presStyleLbl="node1" presStyleIdx="0" presStyleCnt="5"/>
      <dgm:spPr/>
    </dgm:pt>
    <dgm:pt modelId="{DEC3C7EA-BE16-4D70-97D6-2E81B60FE779}" type="pres">
      <dgm:prSet presAssocID="{95C15BFF-87DE-492C-AC5C-014F158ADF63}" presName="parentText" presStyleLbl="node1" presStyleIdx="0" presStyleCnt="5">
        <dgm:presLayoutVars>
          <dgm:chMax val="0"/>
          <dgm:bulletEnabled val="1"/>
        </dgm:presLayoutVars>
      </dgm:prSet>
      <dgm:spPr/>
    </dgm:pt>
    <dgm:pt modelId="{FDFE543A-F623-4501-AB07-04B3F53A8CBA}" type="pres">
      <dgm:prSet presAssocID="{95C15BFF-87DE-492C-AC5C-014F158ADF63}" presName="negativeSpace" presStyleCnt="0"/>
      <dgm:spPr/>
    </dgm:pt>
    <dgm:pt modelId="{A61F3CF6-2CD8-4B3E-BC1A-689BC393F078}" type="pres">
      <dgm:prSet presAssocID="{95C15BFF-87DE-492C-AC5C-014F158ADF63}" presName="childText" presStyleLbl="conFgAcc1" presStyleIdx="0" presStyleCnt="5">
        <dgm:presLayoutVars>
          <dgm:bulletEnabled val="1"/>
        </dgm:presLayoutVars>
      </dgm:prSet>
      <dgm:spPr/>
    </dgm:pt>
    <dgm:pt modelId="{27AAE535-2EEB-411D-BB9A-C6B73672E9F5}" type="pres">
      <dgm:prSet presAssocID="{C654DBF0-4ABB-453D-92A8-C2184381DA75}" presName="spaceBetweenRectangles" presStyleCnt="0"/>
      <dgm:spPr/>
    </dgm:pt>
    <dgm:pt modelId="{65303508-E850-4F60-BB03-0B6E8EEDA1C5}" type="pres">
      <dgm:prSet presAssocID="{27693237-81AD-428B-8E60-61227623C88C}" presName="parentLin" presStyleCnt="0"/>
      <dgm:spPr/>
    </dgm:pt>
    <dgm:pt modelId="{4F51FA8A-B4C5-4E5B-A494-FF1E9D81A3A0}" type="pres">
      <dgm:prSet presAssocID="{27693237-81AD-428B-8E60-61227623C88C}" presName="parentLeftMargin" presStyleLbl="node1" presStyleIdx="0" presStyleCnt="5"/>
      <dgm:spPr/>
    </dgm:pt>
    <dgm:pt modelId="{319E8EDD-E9F1-4DCF-87DA-677E6F42D3D9}" type="pres">
      <dgm:prSet presAssocID="{27693237-81AD-428B-8E60-61227623C88C}" presName="parentText" presStyleLbl="node1" presStyleIdx="1" presStyleCnt="5">
        <dgm:presLayoutVars>
          <dgm:chMax val="0"/>
          <dgm:bulletEnabled val="1"/>
        </dgm:presLayoutVars>
      </dgm:prSet>
      <dgm:spPr/>
    </dgm:pt>
    <dgm:pt modelId="{2E4340AD-572B-4E2A-B028-C2CE63945BCC}" type="pres">
      <dgm:prSet presAssocID="{27693237-81AD-428B-8E60-61227623C88C}" presName="negativeSpace" presStyleCnt="0"/>
      <dgm:spPr/>
    </dgm:pt>
    <dgm:pt modelId="{10430382-E73C-4FF1-BD42-9A2A9D3B7619}" type="pres">
      <dgm:prSet presAssocID="{27693237-81AD-428B-8E60-61227623C88C}" presName="childText" presStyleLbl="conFgAcc1" presStyleIdx="1" presStyleCnt="5">
        <dgm:presLayoutVars>
          <dgm:bulletEnabled val="1"/>
        </dgm:presLayoutVars>
      </dgm:prSet>
      <dgm:spPr/>
    </dgm:pt>
    <dgm:pt modelId="{CE8C42AA-0694-4539-B309-4016A58AEDFA}" type="pres">
      <dgm:prSet presAssocID="{0DC2C49E-0C8A-46F0-9B06-158EC3F7A881}" presName="spaceBetweenRectangles" presStyleCnt="0"/>
      <dgm:spPr/>
    </dgm:pt>
    <dgm:pt modelId="{5D45BC37-8B3F-428B-A279-E91AC5829A47}" type="pres">
      <dgm:prSet presAssocID="{4095CB30-B197-4C78-9143-93D6A3AA9194}" presName="parentLin" presStyleCnt="0"/>
      <dgm:spPr/>
    </dgm:pt>
    <dgm:pt modelId="{8598BCBA-CE9C-4268-AD21-B836F9B9C9D3}" type="pres">
      <dgm:prSet presAssocID="{4095CB30-B197-4C78-9143-93D6A3AA9194}" presName="parentLeftMargin" presStyleLbl="node1" presStyleIdx="1" presStyleCnt="5"/>
      <dgm:spPr/>
    </dgm:pt>
    <dgm:pt modelId="{717C93B9-E87A-4194-85FC-2FCC5687C486}" type="pres">
      <dgm:prSet presAssocID="{4095CB30-B197-4C78-9143-93D6A3AA9194}" presName="parentText" presStyleLbl="node1" presStyleIdx="2" presStyleCnt="5">
        <dgm:presLayoutVars>
          <dgm:chMax val="0"/>
          <dgm:bulletEnabled val="1"/>
        </dgm:presLayoutVars>
      </dgm:prSet>
      <dgm:spPr/>
    </dgm:pt>
    <dgm:pt modelId="{614EDBC2-CB07-4669-B573-657A6F85147D}" type="pres">
      <dgm:prSet presAssocID="{4095CB30-B197-4C78-9143-93D6A3AA9194}" presName="negativeSpace" presStyleCnt="0"/>
      <dgm:spPr/>
    </dgm:pt>
    <dgm:pt modelId="{5933C7AA-6C9E-49B9-AAC3-91D25131DFD0}" type="pres">
      <dgm:prSet presAssocID="{4095CB30-B197-4C78-9143-93D6A3AA9194}" presName="childText" presStyleLbl="conFgAcc1" presStyleIdx="2" presStyleCnt="5">
        <dgm:presLayoutVars>
          <dgm:bulletEnabled val="1"/>
        </dgm:presLayoutVars>
      </dgm:prSet>
      <dgm:spPr/>
    </dgm:pt>
    <dgm:pt modelId="{0B61B641-0306-482B-9400-0061B1530BE9}" type="pres">
      <dgm:prSet presAssocID="{BFA83636-BE8F-443E-BF3B-C00538BD50A3}" presName="spaceBetweenRectangles" presStyleCnt="0"/>
      <dgm:spPr/>
    </dgm:pt>
    <dgm:pt modelId="{A13943EB-D57C-442E-BCC7-6BEF1E0ED820}" type="pres">
      <dgm:prSet presAssocID="{DB8A2162-B16C-4F56-BA42-EC8206E9DA80}" presName="parentLin" presStyleCnt="0"/>
      <dgm:spPr/>
    </dgm:pt>
    <dgm:pt modelId="{F0CADD9A-B2E6-48E3-9265-B64E4C513769}" type="pres">
      <dgm:prSet presAssocID="{DB8A2162-B16C-4F56-BA42-EC8206E9DA80}" presName="parentLeftMargin" presStyleLbl="node1" presStyleIdx="2" presStyleCnt="5"/>
      <dgm:spPr/>
    </dgm:pt>
    <dgm:pt modelId="{ADEABF9D-008A-4DB1-BED6-285DA7DC4333}" type="pres">
      <dgm:prSet presAssocID="{DB8A2162-B16C-4F56-BA42-EC8206E9DA80}" presName="parentText" presStyleLbl="node1" presStyleIdx="3" presStyleCnt="5">
        <dgm:presLayoutVars>
          <dgm:chMax val="0"/>
          <dgm:bulletEnabled val="1"/>
        </dgm:presLayoutVars>
      </dgm:prSet>
      <dgm:spPr/>
    </dgm:pt>
    <dgm:pt modelId="{FC0E4B63-15C3-4068-AFE4-E93502764BC6}" type="pres">
      <dgm:prSet presAssocID="{DB8A2162-B16C-4F56-BA42-EC8206E9DA80}" presName="negativeSpace" presStyleCnt="0"/>
      <dgm:spPr/>
    </dgm:pt>
    <dgm:pt modelId="{C4D70E28-86A4-438A-9CD0-2887D01BA36A}" type="pres">
      <dgm:prSet presAssocID="{DB8A2162-B16C-4F56-BA42-EC8206E9DA80}" presName="childText" presStyleLbl="conFgAcc1" presStyleIdx="3" presStyleCnt="5">
        <dgm:presLayoutVars>
          <dgm:bulletEnabled val="1"/>
        </dgm:presLayoutVars>
      </dgm:prSet>
      <dgm:spPr/>
    </dgm:pt>
    <dgm:pt modelId="{40D8DC9A-2DF2-4CBD-844F-2985AA28A35A}" type="pres">
      <dgm:prSet presAssocID="{9CB18731-6010-4D5B-B70C-47B304A36CE4}" presName="spaceBetweenRectangles" presStyleCnt="0"/>
      <dgm:spPr/>
    </dgm:pt>
    <dgm:pt modelId="{8381874E-E68D-47D4-891B-F93D56BBBFB7}" type="pres">
      <dgm:prSet presAssocID="{32E47068-CB25-4662-BE08-35F1B2E17E73}" presName="parentLin" presStyleCnt="0"/>
      <dgm:spPr/>
    </dgm:pt>
    <dgm:pt modelId="{7893141F-020E-4BC7-8AD6-BC7081C7D24F}" type="pres">
      <dgm:prSet presAssocID="{32E47068-CB25-4662-BE08-35F1B2E17E73}" presName="parentLeftMargin" presStyleLbl="node1" presStyleIdx="3" presStyleCnt="5"/>
      <dgm:spPr/>
    </dgm:pt>
    <dgm:pt modelId="{25652A3D-8E2E-4A68-BBE5-5C986EEFF8D2}" type="pres">
      <dgm:prSet presAssocID="{32E47068-CB25-4662-BE08-35F1B2E17E73}" presName="parentText" presStyleLbl="node1" presStyleIdx="4" presStyleCnt="5">
        <dgm:presLayoutVars>
          <dgm:chMax val="0"/>
          <dgm:bulletEnabled val="1"/>
        </dgm:presLayoutVars>
      </dgm:prSet>
      <dgm:spPr/>
    </dgm:pt>
    <dgm:pt modelId="{A2F5309C-E7DA-4BD8-8959-DD5285FFDEDB}" type="pres">
      <dgm:prSet presAssocID="{32E47068-CB25-4662-BE08-35F1B2E17E73}" presName="negativeSpace" presStyleCnt="0"/>
      <dgm:spPr/>
    </dgm:pt>
    <dgm:pt modelId="{8947B689-E888-4742-B9CB-3D53132DC9C7}" type="pres">
      <dgm:prSet presAssocID="{32E47068-CB25-4662-BE08-35F1B2E17E73}" presName="childText" presStyleLbl="conFgAcc1" presStyleIdx="4" presStyleCnt="5">
        <dgm:presLayoutVars>
          <dgm:bulletEnabled val="1"/>
        </dgm:presLayoutVars>
      </dgm:prSet>
      <dgm:spPr/>
    </dgm:pt>
  </dgm:ptLst>
  <dgm:cxnLst>
    <dgm:cxn modelId="{B8815F1A-E0FC-4BCE-A8E5-32A5712B5A37}" type="presOf" srcId="{95C15BFF-87DE-492C-AC5C-014F158ADF63}" destId="{4B07D306-C800-4A66-9287-57489CA093F0}" srcOrd="0" destOrd="0" presId="urn:microsoft.com/office/officeart/2005/8/layout/list1"/>
    <dgm:cxn modelId="{692E651F-8074-41BE-8B53-2049F39328AD}" type="presOf" srcId="{32E47068-CB25-4662-BE08-35F1B2E17E73}" destId="{25652A3D-8E2E-4A68-BBE5-5C986EEFF8D2}" srcOrd="1" destOrd="0" presId="urn:microsoft.com/office/officeart/2005/8/layout/list1"/>
    <dgm:cxn modelId="{ABB92133-235E-4881-9728-74B157FBCFE4}" srcId="{59069AE4-DFFB-4C82-9ED0-8A47E3664C0C}" destId="{27693237-81AD-428B-8E60-61227623C88C}" srcOrd="1" destOrd="0" parTransId="{27EC1FD9-6700-45BB-ADDF-30685E727464}" sibTransId="{0DC2C49E-0C8A-46F0-9B06-158EC3F7A881}"/>
    <dgm:cxn modelId="{C7690734-E1E8-4A25-AA6C-EC90EA23EF19}" type="presOf" srcId="{27693237-81AD-428B-8E60-61227623C88C}" destId="{319E8EDD-E9F1-4DCF-87DA-677E6F42D3D9}" srcOrd="1" destOrd="0" presId="urn:microsoft.com/office/officeart/2005/8/layout/list1"/>
    <dgm:cxn modelId="{6FF19B34-999C-439B-AF37-C0227A8CBCCC}" type="presOf" srcId="{27693237-81AD-428B-8E60-61227623C88C}" destId="{4F51FA8A-B4C5-4E5B-A494-FF1E9D81A3A0}" srcOrd="0" destOrd="0" presId="urn:microsoft.com/office/officeart/2005/8/layout/list1"/>
    <dgm:cxn modelId="{11E2E240-4E6D-4772-849C-A22BB4DBD767}" type="presOf" srcId="{DB8A2162-B16C-4F56-BA42-EC8206E9DA80}" destId="{ADEABF9D-008A-4DB1-BED6-285DA7DC4333}" srcOrd="1" destOrd="0" presId="urn:microsoft.com/office/officeart/2005/8/layout/list1"/>
    <dgm:cxn modelId="{3C94AF45-4824-4D30-867C-B96CE3547707}" type="presOf" srcId="{4095CB30-B197-4C78-9143-93D6A3AA9194}" destId="{717C93B9-E87A-4194-85FC-2FCC5687C486}" srcOrd="1" destOrd="0" presId="urn:microsoft.com/office/officeart/2005/8/layout/list1"/>
    <dgm:cxn modelId="{EACF3169-E79C-4357-88F5-6FF3A4B70F8B}" type="presOf" srcId="{4095CB30-B197-4C78-9143-93D6A3AA9194}" destId="{8598BCBA-CE9C-4268-AD21-B836F9B9C9D3}" srcOrd="0" destOrd="0" presId="urn:microsoft.com/office/officeart/2005/8/layout/list1"/>
    <dgm:cxn modelId="{E621E36A-83C0-45F4-8832-EC947ECC65D1}" srcId="{59069AE4-DFFB-4C82-9ED0-8A47E3664C0C}" destId="{DB8A2162-B16C-4F56-BA42-EC8206E9DA80}" srcOrd="3" destOrd="0" parTransId="{BE832377-5BFB-4AFE-82E2-0921869F8C8F}" sibTransId="{9CB18731-6010-4D5B-B70C-47B304A36CE4}"/>
    <dgm:cxn modelId="{6E78C982-6E54-4B32-9E39-C82300FD1236}" type="presOf" srcId="{DB8A2162-B16C-4F56-BA42-EC8206E9DA80}" destId="{F0CADD9A-B2E6-48E3-9265-B64E4C513769}" srcOrd="0" destOrd="0" presId="urn:microsoft.com/office/officeart/2005/8/layout/list1"/>
    <dgm:cxn modelId="{F0527C84-C7C7-4BAD-9F6F-DB48A93CB3B0}" srcId="{59069AE4-DFFB-4C82-9ED0-8A47E3664C0C}" destId="{32E47068-CB25-4662-BE08-35F1B2E17E73}" srcOrd="4" destOrd="0" parTransId="{9789C1A4-7D3E-4AF0-8A6C-5F55969CDB27}" sibTransId="{1AD7E340-836F-4021-963D-9C7CA00A798F}"/>
    <dgm:cxn modelId="{2FD7B89A-3FD0-4CE2-AE17-C0CB0AF825D5}" type="presOf" srcId="{59069AE4-DFFB-4C82-9ED0-8A47E3664C0C}" destId="{C6177554-D3D3-4F31-B8AE-81CFD33CC6DA}" srcOrd="0" destOrd="0" presId="urn:microsoft.com/office/officeart/2005/8/layout/list1"/>
    <dgm:cxn modelId="{71E3A5A6-B355-4783-875F-CB3E5BFC4462}" srcId="{59069AE4-DFFB-4C82-9ED0-8A47E3664C0C}" destId="{95C15BFF-87DE-492C-AC5C-014F158ADF63}" srcOrd="0" destOrd="0" parTransId="{4AB5C244-9BA6-44BD-B420-9AE4DD2A37C4}" sibTransId="{C654DBF0-4ABB-453D-92A8-C2184381DA75}"/>
    <dgm:cxn modelId="{77AA1EDC-3BB3-4B4B-B6F1-C9522F2B799D}" type="presOf" srcId="{95C15BFF-87DE-492C-AC5C-014F158ADF63}" destId="{DEC3C7EA-BE16-4D70-97D6-2E81B60FE779}" srcOrd="1" destOrd="0" presId="urn:microsoft.com/office/officeart/2005/8/layout/list1"/>
    <dgm:cxn modelId="{E83289F1-D063-493E-B00E-44ECBDFB8E5E}" type="presOf" srcId="{32E47068-CB25-4662-BE08-35F1B2E17E73}" destId="{7893141F-020E-4BC7-8AD6-BC7081C7D24F}" srcOrd="0" destOrd="0" presId="urn:microsoft.com/office/officeart/2005/8/layout/list1"/>
    <dgm:cxn modelId="{1387EDF9-0144-406D-9636-76CA4C940D28}" srcId="{59069AE4-DFFB-4C82-9ED0-8A47E3664C0C}" destId="{4095CB30-B197-4C78-9143-93D6A3AA9194}" srcOrd="2" destOrd="0" parTransId="{1AB120D2-0718-4235-BD6F-1BBE371B5D7A}" sibTransId="{BFA83636-BE8F-443E-BF3B-C00538BD50A3}"/>
    <dgm:cxn modelId="{99FCE5B1-3FC7-4434-ABBB-19A21600E729}" type="presParOf" srcId="{C6177554-D3D3-4F31-B8AE-81CFD33CC6DA}" destId="{A06899EB-A3F9-41BA-AF6D-961FB56889C4}" srcOrd="0" destOrd="0" presId="urn:microsoft.com/office/officeart/2005/8/layout/list1"/>
    <dgm:cxn modelId="{C9D0DB3F-5A63-45EE-AAA8-101AA24ED491}" type="presParOf" srcId="{A06899EB-A3F9-41BA-AF6D-961FB56889C4}" destId="{4B07D306-C800-4A66-9287-57489CA093F0}" srcOrd="0" destOrd="0" presId="urn:microsoft.com/office/officeart/2005/8/layout/list1"/>
    <dgm:cxn modelId="{0B1A8D3D-2944-4BF9-8197-CF558D7D8201}" type="presParOf" srcId="{A06899EB-A3F9-41BA-AF6D-961FB56889C4}" destId="{DEC3C7EA-BE16-4D70-97D6-2E81B60FE779}" srcOrd="1" destOrd="0" presId="urn:microsoft.com/office/officeart/2005/8/layout/list1"/>
    <dgm:cxn modelId="{C1A17FEF-73B9-4BB6-83B7-5D919E31F6AB}" type="presParOf" srcId="{C6177554-D3D3-4F31-B8AE-81CFD33CC6DA}" destId="{FDFE543A-F623-4501-AB07-04B3F53A8CBA}" srcOrd="1" destOrd="0" presId="urn:microsoft.com/office/officeart/2005/8/layout/list1"/>
    <dgm:cxn modelId="{BA76FFEE-4CA9-43BA-B708-8021B5F32E87}" type="presParOf" srcId="{C6177554-D3D3-4F31-B8AE-81CFD33CC6DA}" destId="{A61F3CF6-2CD8-4B3E-BC1A-689BC393F078}" srcOrd="2" destOrd="0" presId="urn:microsoft.com/office/officeart/2005/8/layout/list1"/>
    <dgm:cxn modelId="{58A590B7-7ECE-4091-A3FC-E5760E5F5D8B}" type="presParOf" srcId="{C6177554-D3D3-4F31-B8AE-81CFD33CC6DA}" destId="{27AAE535-2EEB-411D-BB9A-C6B73672E9F5}" srcOrd="3" destOrd="0" presId="urn:microsoft.com/office/officeart/2005/8/layout/list1"/>
    <dgm:cxn modelId="{DA07AE44-6320-4E91-8FAC-202AB7E8A08D}" type="presParOf" srcId="{C6177554-D3D3-4F31-B8AE-81CFD33CC6DA}" destId="{65303508-E850-4F60-BB03-0B6E8EEDA1C5}" srcOrd="4" destOrd="0" presId="urn:microsoft.com/office/officeart/2005/8/layout/list1"/>
    <dgm:cxn modelId="{68F9AF72-FE0D-427D-8F6A-D4D3860D45E9}" type="presParOf" srcId="{65303508-E850-4F60-BB03-0B6E8EEDA1C5}" destId="{4F51FA8A-B4C5-4E5B-A494-FF1E9D81A3A0}" srcOrd="0" destOrd="0" presId="urn:microsoft.com/office/officeart/2005/8/layout/list1"/>
    <dgm:cxn modelId="{E0E62550-A8C0-416A-9D0D-6A17EE54687B}" type="presParOf" srcId="{65303508-E850-4F60-BB03-0B6E8EEDA1C5}" destId="{319E8EDD-E9F1-4DCF-87DA-677E6F42D3D9}" srcOrd="1" destOrd="0" presId="urn:microsoft.com/office/officeart/2005/8/layout/list1"/>
    <dgm:cxn modelId="{55AD8B19-5843-4A2D-9A47-B19821B7B219}" type="presParOf" srcId="{C6177554-D3D3-4F31-B8AE-81CFD33CC6DA}" destId="{2E4340AD-572B-4E2A-B028-C2CE63945BCC}" srcOrd="5" destOrd="0" presId="urn:microsoft.com/office/officeart/2005/8/layout/list1"/>
    <dgm:cxn modelId="{9DD27716-7A4E-4EEE-A570-D7D6F030E5FF}" type="presParOf" srcId="{C6177554-D3D3-4F31-B8AE-81CFD33CC6DA}" destId="{10430382-E73C-4FF1-BD42-9A2A9D3B7619}" srcOrd="6" destOrd="0" presId="urn:microsoft.com/office/officeart/2005/8/layout/list1"/>
    <dgm:cxn modelId="{605B7178-CFDF-4F9E-A981-1172B03F88D4}" type="presParOf" srcId="{C6177554-D3D3-4F31-B8AE-81CFD33CC6DA}" destId="{CE8C42AA-0694-4539-B309-4016A58AEDFA}" srcOrd="7" destOrd="0" presId="urn:microsoft.com/office/officeart/2005/8/layout/list1"/>
    <dgm:cxn modelId="{259DF6AE-5DC4-40A9-AAED-764460529055}" type="presParOf" srcId="{C6177554-D3D3-4F31-B8AE-81CFD33CC6DA}" destId="{5D45BC37-8B3F-428B-A279-E91AC5829A47}" srcOrd="8" destOrd="0" presId="urn:microsoft.com/office/officeart/2005/8/layout/list1"/>
    <dgm:cxn modelId="{E7D7C5A3-06A4-494D-BC91-3C07C4B41E3E}" type="presParOf" srcId="{5D45BC37-8B3F-428B-A279-E91AC5829A47}" destId="{8598BCBA-CE9C-4268-AD21-B836F9B9C9D3}" srcOrd="0" destOrd="0" presId="urn:microsoft.com/office/officeart/2005/8/layout/list1"/>
    <dgm:cxn modelId="{DFD8706C-2F22-4788-B8A4-294B03BB3545}" type="presParOf" srcId="{5D45BC37-8B3F-428B-A279-E91AC5829A47}" destId="{717C93B9-E87A-4194-85FC-2FCC5687C486}" srcOrd="1" destOrd="0" presId="urn:microsoft.com/office/officeart/2005/8/layout/list1"/>
    <dgm:cxn modelId="{679B7AFA-FE93-44A3-9601-4584835545B4}" type="presParOf" srcId="{C6177554-D3D3-4F31-B8AE-81CFD33CC6DA}" destId="{614EDBC2-CB07-4669-B573-657A6F85147D}" srcOrd="9" destOrd="0" presId="urn:microsoft.com/office/officeart/2005/8/layout/list1"/>
    <dgm:cxn modelId="{D22DE7AC-DA38-493F-8F0F-D7C9ADD87422}" type="presParOf" srcId="{C6177554-D3D3-4F31-B8AE-81CFD33CC6DA}" destId="{5933C7AA-6C9E-49B9-AAC3-91D25131DFD0}" srcOrd="10" destOrd="0" presId="urn:microsoft.com/office/officeart/2005/8/layout/list1"/>
    <dgm:cxn modelId="{56DCF331-2579-4996-8AEE-BA89E8B53B8F}" type="presParOf" srcId="{C6177554-D3D3-4F31-B8AE-81CFD33CC6DA}" destId="{0B61B641-0306-482B-9400-0061B1530BE9}" srcOrd="11" destOrd="0" presId="urn:microsoft.com/office/officeart/2005/8/layout/list1"/>
    <dgm:cxn modelId="{EC5941E7-05FD-4654-AB4C-E21265711494}" type="presParOf" srcId="{C6177554-D3D3-4F31-B8AE-81CFD33CC6DA}" destId="{A13943EB-D57C-442E-BCC7-6BEF1E0ED820}" srcOrd="12" destOrd="0" presId="urn:microsoft.com/office/officeart/2005/8/layout/list1"/>
    <dgm:cxn modelId="{BD2B4AA7-A2E5-46AD-AB01-E8F46E94650C}" type="presParOf" srcId="{A13943EB-D57C-442E-BCC7-6BEF1E0ED820}" destId="{F0CADD9A-B2E6-48E3-9265-B64E4C513769}" srcOrd="0" destOrd="0" presId="urn:microsoft.com/office/officeart/2005/8/layout/list1"/>
    <dgm:cxn modelId="{67537D43-E577-4B6B-BFC4-546A2FFFFB43}" type="presParOf" srcId="{A13943EB-D57C-442E-BCC7-6BEF1E0ED820}" destId="{ADEABF9D-008A-4DB1-BED6-285DA7DC4333}" srcOrd="1" destOrd="0" presId="urn:microsoft.com/office/officeart/2005/8/layout/list1"/>
    <dgm:cxn modelId="{D491401F-5998-43E6-9D6A-692DA791423D}" type="presParOf" srcId="{C6177554-D3D3-4F31-B8AE-81CFD33CC6DA}" destId="{FC0E4B63-15C3-4068-AFE4-E93502764BC6}" srcOrd="13" destOrd="0" presId="urn:microsoft.com/office/officeart/2005/8/layout/list1"/>
    <dgm:cxn modelId="{C85DE683-53E8-45E0-8426-DE0DFB28454D}" type="presParOf" srcId="{C6177554-D3D3-4F31-B8AE-81CFD33CC6DA}" destId="{C4D70E28-86A4-438A-9CD0-2887D01BA36A}" srcOrd="14" destOrd="0" presId="urn:microsoft.com/office/officeart/2005/8/layout/list1"/>
    <dgm:cxn modelId="{CB9AF2F0-7893-4AA0-9955-601822FC6C74}" type="presParOf" srcId="{C6177554-D3D3-4F31-B8AE-81CFD33CC6DA}" destId="{40D8DC9A-2DF2-4CBD-844F-2985AA28A35A}" srcOrd="15" destOrd="0" presId="urn:microsoft.com/office/officeart/2005/8/layout/list1"/>
    <dgm:cxn modelId="{517DA28E-9491-4AD0-979A-F815F7E3E7E8}" type="presParOf" srcId="{C6177554-D3D3-4F31-B8AE-81CFD33CC6DA}" destId="{8381874E-E68D-47D4-891B-F93D56BBBFB7}" srcOrd="16" destOrd="0" presId="urn:microsoft.com/office/officeart/2005/8/layout/list1"/>
    <dgm:cxn modelId="{B5838D57-F148-4CB2-8483-8FEC6D1013E8}" type="presParOf" srcId="{8381874E-E68D-47D4-891B-F93D56BBBFB7}" destId="{7893141F-020E-4BC7-8AD6-BC7081C7D24F}" srcOrd="0" destOrd="0" presId="urn:microsoft.com/office/officeart/2005/8/layout/list1"/>
    <dgm:cxn modelId="{0239B4CF-3D5B-4BB8-9BF2-37867A67A68E}" type="presParOf" srcId="{8381874E-E68D-47D4-891B-F93D56BBBFB7}" destId="{25652A3D-8E2E-4A68-BBE5-5C986EEFF8D2}" srcOrd="1" destOrd="0" presId="urn:microsoft.com/office/officeart/2005/8/layout/list1"/>
    <dgm:cxn modelId="{E297E067-F6D8-4B8C-B900-D7EB28398AD2}" type="presParOf" srcId="{C6177554-D3D3-4F31-B8AE-81CFD33CC6DA}" destId="{A2F5309C-E7DA-4BD8-8959-DD5285FFDEDB}" srcOrd="17" destOrd="0" presId="urn:microsoft.com/office/officeart/2005/8/layout/list1"/>
    <dgm:cxn modelId="{9664BD4F-CE19-49F5-A776-B1717C7CB912}" type="presParOf" srcId="{C6177554-D3D3-4F31-B8AE-81CFD33CC6DA}" destId="{8947B689-E888-4742-B9CB-3D53132DC9C7}" srcOrd="18"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9069AE4-DFFB-4C82-9ED0-8A47E3664C0C}"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5C15BFF-87DE-492C-AC5C-014F158ADF63}">
      <dgm:prSet phldrT="[Text]"/>
      <dgm:spPr/>
      <dgm:t>
        <a:bodyPr/>
        <a:lstStyle/>
        <a:p>
          <a:r>
            <a:rPr lang="en-US" dirty="0"/>
            <a:t>Customer Need</a:t>
          </a:r>
        </a:p>
      </dgm:t>
    </dgm:pt>
    <dgm:pt modelId="{4AB5C244-9BA6-44BD-B420-9AE4DD2A37C4}" type="parTrans" cxnId="{71E3A5A6-B355-4783-875F-CB3E5BFC4462}">
      <dgm:prSet/>
      <dgm:spPr/>
      <dgm:t>
        <a:bodyPr/>
        <a:lstStyle/>
        <a:p>
          <a:endParaRPr lang="en-US"/>
        </a:p>
      </dgm:t>
    </dgm:pt>
    <dgm:pt modelId="{C654DBF0-4ABB-453D-92A8-C2184381DA75}" type="sibTrans" cxnId="{71E3A5A6-B355-4783-875F-CB3E5BFC4462}">
      <dgm:prSet/>
      <dgm:spPr/>
      <dgm:t>
        <a:bodyPr/>
        <a:lstStyle/>
        <a:p>
          <a:endParaRPr lang="en-US"/>
        </a:p>
      </dgm:t>
    </dgm:pt>
    <dgm:pt modelId="{27693237-81AD-428B-8E60-61227623C88C}">
      <dgm:prSet phldrT="[Text]"/>
      <dgm:spPr/>
      <dgm:t>
        <a:bodyPr/>
        <a:lstStyle/>
        <a:p>
          <a:r>
            <a:rPr lang="en-US" dirty="0"/>
            <a:t>Product/ Service </a:t>
          </a:r>
        </a:p>
      </dgm:t>
    </dgm:pt>
    <dgm:pt modelId="{27EC1FD9-6700-45BB-ADDF-30685E727464}" type="parTrans" cxnId="{ABB92133-235E-4881-9728-74B157FBCFE4}">
      <dgm:prSet/>
      <dgm:spPr/>
      <dgm:t>
        <a:bodyPr/>
        <a:lstStyle/>
        <a:p>
          <a:endParaRPr lang="en-US"/>
        </a:p>
      </dgm:t>
    </dgm:pt>
    <dgm:pt modelId="{0DC2C49E-0C8A-46F0-9B06-158EC3F7A881}" type="sibTrans" cxnId="{ABB92133-235E-4881-9728-74B157FBCFE4}">
      <dgm:prSet/>
      <dgm:spPr/>
      <dgm:t>
        <a:bodyPr/>
        <a:lstStyle/>
        <a:p>
          <a:endParaRPr lang="en-US"/>
        </a:p>
      </dgm:t>
    </dgm:pt>
    <dgm:pt modelId="{4095CB30-B197-4C78-9143-93D6A3AA9194}">
      <dgm:prSet phldrT="[Text]"/>
      <dgm:spPr/>
      <dgm:t>
        <a:bodyPr/>
        <a:lstStyle/>
        <a:p>
          <a:r>
            <a:rPr lang="en-US" dirty="0"/>
            <a:t>Team/ Tech/ Processes </a:t>
          </a:r>
        </a:p>
      </dgm:t>
    </dgm:pt>
    <dgm:pt modelId="{1AB120D2-0718-4235-BD6F-1BBE371B5D7A}" type="parTrans" cxnId="{1387EDF9-0144-406D-9636-76CA4C940D28}">
      <dgm:prSet/>
      <dgm:spPr/>
      <dgm:t>
        <a:bodyPr/>
        <a:lstStyle/>
        <a:p>
          <a:endParaRPr lang="en-US"/>
        </a:p>
      </dgm:t>
    </dgm:pt>
    <dgm:pt modelId="{BFA83636-BE8F-443E-BF3B-C00538BD50A3}" type="sibTrans" cxnId="{1387EDF9-0144-406D-9636-76CA4C940D28}">
      <dgm:prSet/>
      <dgm:spPr/>
      <dgm:t>
        <a:bodyPr/>
        <a:lstStyle/>
        <a:p>
          <a:endParaRPr lang="en-US"/>
        </a:p>
      </dgm:t>
    </dgm:pt>
    <dgm:pt modelId="{DB8A2162-B16C-4F56-BA42-EC8206E9DA80}">
      <dgm:prSet phldrT="[Text]"/>
      <dgm:spPr/>
      <dgm:t>
        <a:bodyPr/>
        <a:lstStyle/>
        <a:p>
          <a:r>
            <a:rPr lang="en-US" dirty="0"/>
            <a:t>Marketing/ Sales</a:t>
          </a:r>
        </a:p>
      </dgm:t>
    </dgm:pt>
    <dgm:pt modelId="{BE832377-5BFB-4AFE-82E2-0921869F8C8F}" type="parTrans" cxnId="{E621E36A-83C0-45F4-8832-EC947ECC65D1}">
      <dgm:prSet/>
      <dgm:spPr/>
      <dgm:t>
        <a:bodyPr/>
        <a:lstStyle/>
        <a:p>
          <a:endParaRPr lang="en-US"/>
        </a:p>
      </dgm:t>
    </dgm:pt>
    <dgm:pt modelId="{9CB18731-6010-4D5B-B70C-47B304A36CE4}" type="sibTrans" cxnId="{E621E36A-83C0-45F4-8832-EC947ECC65D1}">
      <dgm:prSet/>
      <dgm:spPr/>
      <dgm:t>
        <a:bodyPr/>
        <a:lstStyle/>
        <a:p>
          <a:endParaRPr lang="en-US"/>
        </a:p>
      </dgm:t>
    </dgm:pt>
    <dgm:pt modelId="{32E47068-CB25-4662-BE08-35F1B2E17E73}">
      <dgm:prSet phldrT="[Text]"/>
      <dgm:spPr/>
      <dgm:t>
        <a:bodyPr/>
        <a:lstStyle/>
        <a:p>
          <a:r>
            <a:rPr lang="en-US" dirty="0"/>
            <a:t>Fill Order and Get Paid </a:t>
          </a:r>
        </a:p>
      </dgm:t>
    </dgm:pt>
    <dgm:pt modelId="{9789C1A4-7D3E-4AF0-8A6C-5F55969CDB27}" type="parTrans" cxnId="{F0527C84-C7C7-4BAD-9F6F-DB48A93CB3B0}">
      <dgm:prSet/>
      <dgm:spPr/>
      <dgm:t>
        <a:bodyPr/>
        <a:lstStyle/>
        <a:p>
          <a:endParaRPr lang="en-US"/>
        </a:p>
      </dgm:t>
    </dgm:pt>
    <dgm:pt modelId="{1AD7E340-836F-4021-963D-9C7CA00A798F}" type="sibTrans" cxnId="{F0527C84-C7C7-4BAD-9F6F-DB48A93CB3B0}">
      <dgm:prSet/>
      <dgm:spPr/>
      <dgm:t>
        <a:bodyPr/>
        <a:lstStyle/>
        <a:p>
          <a:endParaRPr lang="en-US"/>
        </a:p>
      </dgm:t>
    </dgm:pt>
    <dgm:pt modelId="{C6177554-D3D3-4F31-B8AE-81CFD33CC6DA}" type="pres">
      <dgm:prSet presAssocID="{59069AE4-DFFB-4C82-9ED0-8A47E3664C0C}" presName="linear" presStyleCnt="0">
        <dgm:presLayoutVars>
          <dgm:dir/>
          <dgm:animLvl val="lvl"/>
          <dgm:resizeHandles val="exact"/>
        </dgm:presLayoutVars>
      </dgm:prSet>
      <dgm:spPr/>
    </dgm:pt>
    <dgm:pt modelId="{A06899EB-A3F9-41BA-AF6D-961FB56889C4}" type="pres">
      <dgm:prSet presAssocID="{95C15BFF-87DE-492C-AC5C-014F158ADF63}" presName="parentLin" presStyleCnt="0"/>
      <dgm:spPr/>
    </dgm:pt>
    <dgm:pt modelId="{4B07D306-C800-4A66-9287-57489CA093F0}" type="pres">
      <dgm:prSet presAssocID="{95C15BFF-87DE-492C-AC5C-014F158ADF63}" presName="parentLeftMargin" presStyleLbl="node1" presStyleIdx="0" presStyleCnt="5"/>
      <dgm:spPr/>
    </dgm:pt>
    <dgm:pt modelId="{DEC3C7EA-BE16-4D70-97D6-2E81B60FE779}" type="pres">
      <dgm:prSet presAssocID="{95C15BFF-87DE-492C-AC5C-014F158ADF63}" presName="parentText" presStyleLbl="node1" presStyleIdx="0" presStyleCnt="5">
        <dgm:presLayoutVars>
          <dgm:chMax val="0"/>
          <dgm:bulletEnabled val="1"/>
        </dgm:presLayoutVars>
      </dgm:prSet>
      <dgm:spPr/>
    </dgm:pt>
    <dgm:pt modelId="{FDFE543A-F623-4501-AB07-04B3F53A8CBA}" type="pres">
      <dgm:prSet presAssocID="{95C15BFF-87DE-492C-AC5C-014F158ADF63}" presName="negativeSpace" presStyleCnt="0"/>
      <dgm:spPr/>
    </dgm:pt>
    <dgm:pt modelId="{A61F3CF6-2CD8-4B3E-BC1A-689BC393F078}" type="pres">
      <dgm:prSet presAssocID="{95C15BFF-87DE-492C-AC5C-014F158ADF63}" presName="childText" presStyleLbl="conFgAcc1" presStyleIdx="0" presStyleCnt="5">
        <dgm:presLayoutVars>
          <dgm:bulletEnabled val="1"/>
        </dgm:presLayoutVars>
      </dgm:prSet>
      <dgm:spPr/>
    </dgm:pt>
    <dgm:pt modelId="{27AAE535-2EEB-411D-BB9A-C6B73672E9F5}" type="pres">
      <dgm:prSet presAssocID="{C654DBF0-4ABB-453D-92A8-C2184381DA75}" presName="spaceBetweenRectangles" presStyleCnt="0"/>
      <dgm:spPr/>
    </dgm:pt>
    <dgm:pt modelId="{65303508-E850-4F60-BB03-0B6E8EEDA1C5}" type="pres">
      <dgm:prSet presAssocID="{27693237-81AD-428B-8E60-61227623C88C}" presName="parentLin" presStyleCnt="0"/>
      <dgm:spPr/>
    </dgm:pt>
    <dgm:pt modelId="{4F51FA8A-B4C5-4E5B-A494-FF1E9D81A3A0}" type="pres">
      <dgm:prSet presAssocID="{27693237-81AD-428B-8E60-61227623C88C}" presName="parentLeftMargin" presStyleLbl="node1" presStyleIdx="0" presStyleCnt="5"/>
      <dgm:spPr/>
    </dgm:pt>
    <dgm:pt modelId="{319E8EDD-E9F1-4DCF-87DA-677E6F42D3D9}" type="pres">
      <dgm:prSet presAssocID="{27693237-81AD-428B-8E60-61227623C88C}" presName="parentText" presStyleLbl="node1" presStyleIdx="1" presStyleCnt="5">
        <dgm:presLayoutVars>
          <dgm:chMax val="0"/>
          <dgm:bulletEnabled val="1"/>
        </dgm:presLayoutVars>
      </dgm:prSet>
      <dgm:spPr/>
    </dgm:pt>
    <dgm:pt modelId="{2E4340AD-572B-4E2A-B028-C2CE63945BCC}" type="pres">
      <dgm:prSet presAssocID="{27693237-81AD-428B-8E60-61227623C88C}" presName="negativeSpace" presStyleCnt="0"/>
      <dgm:spPr/>
    </dgm:pt>
    <dgm:pt modelId="{10430382-E73C-4FF1-BD42-9A2A9D3B7619}" type="pres">
      <dgm:prSet presAssocID="{27693237-81AD-428B-8E60-61227623C88C}" presName="childText" presStyleLbl="conFgAcc1" presStyleIdx="1" presStyleCnt="5">
        <dgm:presLayoutVars>
          <dgm:bulletEnabled val="1"/>
        </dgm:presLayoutVars>
      </dgm:prSet>
      <dgm:spPr/>
    </dgm:pt>
    <dgm:pt modelId="{CE8C42AA-0694-4539-B309-4016A58AEDFA}" type="pres">
      <dgm:prSet presAssocID="{0DC2C49E-0C8A-46F0-9B06-158EC3F7A881}" presName="spaceBetweenRectangles" presStyleCnt="0"/>
      <dgm:spPr/>
    </dgm:pt>
    <dgm:pt modelId="{5D45BC37-8B3F-428B-A279-E91AC5829A47}" type="pres">
      <dgm:prSet presAssocID="{4095CB30-B197-4C78-9143-93D6A3AA9194}" presName="parentLin" presStyleCnt="0"/>
      <dgm:spPr/>
    </dgm:pt>
    <dgm:pt modelId="{8598BCBA-CE9C-4268-AD21-B836F9B9C9D3}" type="pres">
      <dgm:prSet presAssocID="{4095CB30-B197-4C78-9143-93D6A3AA9194}" presName="parentLeftMargin" presStyleLbl="node1" presStyleIdx="1" presStyleCnt="5"/>
      <dgm:spPr/>
    </dgm:pt>
    <dgm:pt modelId="{717C93B9-E87A-4194-85FC-2FCC5687C486}" type="pres">
      <dgm:prSet presAssocID="{4095CB30-B197-4C78-9143-93D6A3AA9194}" presName="parentText" presStyleLbl="node1" presStyleIdx="2" presStyleCnt="5">
        <dgm:presLayoutVars>
          <dgm:chMax val="0"/>
          <dgm:bulletEnabled val="1"/>
        </dgm:presLayoutVars>
      </dgm:prSet>
      <dgm:spPr/>
    </dgm:pt>
    <dgm:pt modelId="{614EDBC2-CB07-4669-B573-657A6F85147D}" type="pres">
      <dgm:prSet presAssocID="{4095CB30-B197-4C78-9143-93D6A3AA9194}" presName="negativeSpace" presStyleCnt="0"/>
      <dgm:spPr/>
    </dgm:pt>
    <dgm:pt modelId="{5933C7AA-6C9E-49B9-AAC3-91D25131DFD0}" type="pres">
      <dgm:prSet presAssocID="{4095CB30-B197-4C78-9143-93D6A3AA9194}" presName="childText" presStyleLbl="conFgAcc1" presStyleIdx="2" presStyleCnt="5">
        <dgm:presLayoutVars>
          <dgm:bulletEnabled val="1"/>
        </dgm:presLayoutVars>
      </dgm:prSet>
      <dgm:spPr/>
    </dgm:pt>
    <dgm:pt modelId="{0B61B641-0306-482B-9400-0061B1530BE9}" type="pres">
      <dgm:prSet presAssocID="{BFA83636-BE8F-443E-BF3B-C00538BD50A3}" presName="spaceBetweenRectangles" presStyleCnt="0"/>
      <dgm:spPr/>
    </dgm:pt>
    <dgm:pt modelId="{A13943EB-D57C-442E-BCC7-6BEF1E0ED820}" type="pres">
      <dgm:prSet presAssocID="{DB8A2162-B16C-4F56-BA42-EC8206E9DA80}" presName="parentLin" presStyleCnt="0"/>
      <dgm:spPr/>
    </dgm:pt>
    <dgm:pt modelId="{F0CADD9A-B2E6-48E3-9265-B64E4C513769}" type="pres">
      <dgm:prSet presAssocID="{DB8A2162-B16C-4F56-BA42-EC8206E9DA80}" presName="parentLeftMargin" presStyleLbl="node1" presStyleIdx="2" presStyleCnt="5"/>
      <dgm:spPr/>
    </dgm:pt>
    <dgm:pt modelId="{ADEABF9D-008A-4DB1-BED6-285DA7DC4333}" type="pres">
      <dgm:prSet presAssocID="{DB8A2162-B16C-4F56-BA42-EC8206E9DA80}" presName="parentText" presStyleLbl="node1" presStyleIdx="3" presStyleCnt="5">
        <dgm:presLayoutVars>
          <dgm:chMax val="0"/>
          <dgm:bulletEnabled val="1"/>
        </dgm:presLayoutVars>
      </dgm:prSet>
      <dgm:spPr/>
    </dgm:pt>
    <dgm:pt modelId="{FC0E4B63-15C3-4068-AFE4-E93502764BC6}" type="pres">
      <dgm:prSet presAssocID="{DB8A2162-B16C-4F56-BA42-EC8206E9DA80}" presName="negativeSpace" presStyleCnt="0"/>
      <dgm:spPr/>
    </dgm:pt>
    <dgm:pt modelId="{C4D70E28-86A4-438A-9CD0-2887D01BA36A}" type="pres">
      <dgm:prSet presAssocID="{DB8A2162-B16C-4F56-BA42-EC8206E9DA80}" presName="childText" presStyleLbl="conFgAcc1" presStyleIdx="3" presStyleCnt="5">
        <dgm:presLayoutVars>
          <dgm:bulletEnabled val="1"/>
        </dgm:presLayoutVars>
      </dgm:prSet>
      <dgm:spPr/>
    </dgm:pt>
    <dgm:pt modelId="{40D8DC9A-2DF2-4CBD-844F-2985AA28A35A}" type="pres">
      <dgm:prSet presAssocID="{9CB18731-6010-4D5B-B70C-47B304A36CE4}" presName="spaceBetweenRectangles" presStyleCnt="0"/>
      <dgm:spPr/>
    </dgm:pt>
    <dgm:pt modelId="{8381874E-E68D-47D4-891B-F93D56BBBFB7}" type="pres">
      <dgm:prSet presAssocID="{32E47068-CB25-4662-BE08-35F1B2E17E73}" presName="parentLin" presStyleCnt="0"/>
      <dgm:spPr/>
    </dgm:pt>
    <dgm:pt modelId="{7893141F-020E-4BC7-8AD6-BC7081C7D24F}" type="pres">
      <dgm:prSet presAssocID="{32E47068-CB25-4662-BE08-35F1B2E17E73}" presName="parentLeftMargin" presStyleLbl="node1" presStyleIdx="3" presStyleCnt="5"/>
      <dgm:spPr/>
    </dgm:pt>
    <dgm:pt modelId="{25652A3D-8E2E-4A68-BBE5-5C986EEFF8D2}" type="pres">
      <dgm:prSet presAssocID="{32E47068-CB25-4662-BE08-35F1B2E17E73}" presName="parentText" presStyleLbl="node1" presStyleIdx="4" presStyleCnt="5">
        <dgm:presLayoutVars>
          <dgm:chMax val="0"/>
          <dgm:bulletEnabled val="1"/>
        </dgm:presLayoutVars>
      </dgm:prSet>
      <dgm:spPr/>
    </dgm:pt>
    <dgm:pt modelId="{A2F5309C-E7DA-4BD8-8959-DD5285FFDEDB}" type="pres">
      <dgm:prSet presAssocID="{32E47068-CB25-4662-BE08-35F1B2E17E73}" presName="negativeSpace" presStyleCnt="0"/>
      <dgm:spPr/>
    </dgm:pt>
    <dgm:pt modelId="{8947B689-E888-4742-B9CB-3D53132DC9C7}" type="pres">
      <dgm:prSet presAssocID="{32E47068-CB25-4662-BE08-35F1B2E17E73}" presName="childText" presStyleLbl="conFgAcc1" presStyleIdx="4" presStyleCnt="5">
        <dgm:presLayoutVars>
          <dgm:bulletEnabled val="1"/>
        </dgm:presLayoutVars>
      </dgm:prSet>
      <dgm:spPr/>
    </dgm:pt>
  </dgm:ptLst>
  <dgm:cxnLst>
    <dgm:cxn modelId="{B8815F1A-E0FC-4BCE-A8E5-32A5712B5A37}" type="presOf" srcId="{95C15BFF-87DE-492C-AC5C-014F158ADF63}" destId="{4B07D306-C800-4A66-9287-57489CA093F0}" srcOrd="0" destOrd="0" presId="urn:microsoft.com/office/officeart/2005/8/layout/list1"/>
    <dgm:cxn modelId="{692E651F-8074-41BE-8B53-2049F39328AD}" type="presOf" srcId="{32E47068-CB25-4662-BE08-35F1B2E17E73}" destId="{25652A3D-8E2E-4A68-BBE5-5C986EEFF8D2}" srcOrd="1" destOrd="0" presId="urn:microsoft.com/office/officeart/2005/8/layout/list1"/>
    <dgm:cxn modelId="{ABB92133-235E-4881-9728-74B157FBCFE4}" srcId="{59069AE4-DFFB-4C82-9ED0-8A47E3664C0C}" destId="{27693237-81AD-428B-8E60-61227623C88C}" srcOrd="1" destOrd="0" parTransId="{27EC1FD9-6700-45BB-ADDF-30685E727464}" sibTransId="{0DC2C49E-0C8A-46F0-9B06-158EC3F7A881}"/>
    <dgm:cxn modelId="{C7690734-E1E8-4A25-AA6C-EC90EA23EF19}" type="presOf" srcId="{27693237-81AD-428B-8E60-61227623C88C}" destId="{319E8EDD-E9F1-4DCF-87DA-677E6F42D3D9}" srcOrd="1" destOrd="0" presId="urn:microsoft.com/office/officeart/2005/8/layout/list1"/>
    <dgm:cxn modelId="{6FF19B34-999C-439B-AF37-C0227A8CBCCC}" type="presOf" srcId="{27693237-81AD-428B-8E60-61227623C88C}" destId="{4F51FA8A-B4C5-4E5B-A494-FF1E9D81A3A0}" srcOrd="0" destOrd="0" presId="urn:microsoft.com/office/officeart/2005/8/layout/list1"/>
    <dgm:cxn modelId="{11E2E240-4E6D-4772-849C-A22BB4DBD767}" type="presOf" srcId="{DB8A2162-B16C-4F56-BA42-EC8206E9DA80}" destId="{ADEABF9D-008A-4DB1-BED6-285DA7DC4333}" srcOrd="1" destOrd="0" presId="urn:microsoft.com/office/officeart/2005/8/layout/list1"/>
    <dgm:cxn modelId="{3C94AF45-4824-4D30-867C-B96CE3547707}" type="presOf" srcId="{4095CB30-B197-4C78-9143-93D6A3AA9194}" destId="{717C93B9-E87A-4194-85FC-2FCC5687C486}" srcOrd="1" destOrd="0" presId="urn:microsoft.com/office/officeart/2005/8/layout/list1"/>
    <dgm:cxn modelId="{EACF3169-E79C-4357-88F5-6FF3A4B70F8B}" type="presOf" srcId="{4095CB30-B197-4C78-9143-93D6A3AA9194}" destId="{8598BCBA-CE9C-4268-AD21-B836F9B9C9D3}" srcOrd="0" destOrd="0" presId="urn:microsoft.com/office/officeart/2005/8/layout/list1"/>
    <dgm:cxn modelId="{E621E36A-83C0-45F4-8832-EC947ECC65D1}" srcId="{59069AE4-DFFB-4C82-9ED0-8A47E3664C0C}" destId="{DB8A2162-B16C-4F56-BA42-EC8206E9DA80}" srcOrd="3" destOrd="0" parTransId="{BE832377-5BFB-4AFE-82E2-0921869F8C8F}" sibTransId="{9CB18731-6010-4D5B-B70C-47B304A36CE4}"/>
    <dgm:cxn modelId="{6E78C982-6E54-4B32-9E39-C82300FD1236}" type="presOf" srcId="{DB8A2162-B16C-4F56-BA42-EC8206E9DA80}" destId="{F0CADD9A-B2E6-48E3-9265-B64E4C513769}" srcOrd="0" destOrd="0" presId="urn:microsoft.com/office/officeart/2005/8/layout/list1"/>
    <dgm:cxn modelId="{F0527C84-C7C7-4BAD-9F6F-DB48A93CB3B0}" srcId="{59069AE4-DFFB-4C82-9ED0-8A47E3664C0C}" destId="{32E47068-CB25-4662-BE08-35F1B2E17E73}" srcOrd="4" destOrd="0" parTransId="{9789C1A4-7D3E-4AF0-8A6C-5F55969CDB27}" sibTransId="{1AD7E340-836F-4021-963D-9C7CA00A798F}"/>
    <dgm:cxn modelId="{2FD7B89A-3FD0-4CE2-AE17-C0CB0AF825D5}" type="presOf" srcId="{59069AE4-DFFB-4C82-9ED0-8A47E3664C0C}" destId="{C6177554-D3D3-4F31-B8AE-81CFD33CC6DA}" srcOrd="0" destOrd="0" presId="urn:microsoft.com/office/officeart/2005/8/layout/list1"/>
    <dgm:cxn modelId="{71E3A5A6-B355-4783-875F-CB3E5BFC4462}" srcId="{59069AE4-DFFB-4C82-9ED0-8A47E3664C0C}" destId="{95C15BFF-87DE-492C-AC5C-014F158ADF63}" srcOrd="0" destOrd="0" parTransId="{4AB5C244-9BA6-44BD-B420-9AE4DD2A37C4}" sibTransId="{C654DBF0-4ABB-453D-92A8-C2184381DA75}"/>
    <dgm:cxn modelId="{77AA1EDC-3BB3-4B4B-B6F1-C9522F2B799D}" type="presOf" srcId="{95C15BFF-87DE-492C-AC5C-014F158ADF63}" destId="{DEC3C7EA-BE16-4D70-97D6-2E81B60FE779}" srcOrd="1" destOrd="0" presId="urn:microsoft.com/office/officeart/2005/8/layout/list1"/>
    <dgm:cxn modelId="{E83289F1-D063-493E-B00E-44ECBDFB8E5E}" type="presOf" srcId="{32E47068-CB25-4662-BE08-35F1B2E17E73}" destId="{7893141F-020E-4BC7-8AD6-BC7081C7D24F}" srcOrd="0" destOrd="0" presId="urn:microsoft.com/office/officeart/2005/8/layout/list1"/>
    <dgm:cxn modelId="{1387EDF9-0144-406D-9636-76CA4C940D28}" srcId="{59069AE4-DFFB-4C82-9ED0-8A47E3664C0C}" destId="{4095CB30-B197-4C78-9143-93D6A3AA9194}" srcOrd="2" destOrd="0" parTransId="{1AB120D2-0718-4235-BD6F-1BBE371B5D7A}" sibTransId="{BFA83636-BE8F-443E-BF3B-C00538BD50A3}"/>
    <dgm:cxn modelId="{99FCE5B1-3FC7-4434-ABBB-19A21600E729}" type="presParOf" srcId="{C6177554-D3D3-4F31-B8AE-81CFD33CC6DA}" destId="{A06899EB-A3F9-41BA-AF6D-961FB56889C4}" srcOrd="0" destOrd="0" presId="urn:microsoft.com/office/officeart/2005/8/layout/list1"/>
    <dgm:cxn modelId="{C9D0DB3F-5A63-45EE-AAA8-101AA24ED491}" type="presParOf" srcId="{A06899EB-A3F9-41BA-AF6D-961FB56889C4}" destId="{4B07D306-C800-4A66-9287-57489CA093F0}" srcOrd="0" destOrd="0" presId="urn:microsoft.com/office/officeart/2005/8/layout/list1"/>
    <dgm:cxn modelId="{0B1A8D3D-2944-4BF9-8197-CF558D7D8201}" type="presParOf" srcId="{A06899EB-A3F9-41BA-AF6D-961FB56889C4}" destId="{DEC3C7EA-BE16-4D70-97D6-2E81B60FE779}" srcOrd="1" destOrd="0" presId="urn:microsoft.com/office/officeart/2005/8/layout/list1"/>
    <dgm:cxn modelId="{C1A17FEF-73B9-4BB6-83B7-5D919E31F6AB}" type="presParOf" srcId="{C6177554-D3D3-4F31-B8AE-81CFD33CC6DA}" destId="{FDFE543A-F623-4501-AB07-04B3F53A8CBA}" srcOrd="1" destOrd="0" presId="urn:microsoft.com/office/officeart/2005/8/layout/list1"/>
    <dgm:cxn modelId="{BA76FFEE-4CA9-43BA-B708-8021B5F32E87}" type="presParOf" srcId="{C6177554-D3D3-4F31-B8AE-81CFD33CC6DA}" destId="{A61F3CF6-2CD8-4B3E-BC1A-689BC393F078}" srcOrd="2" destOrd="0" presId="urn:microsoft.com/office/officeart/2005/8/layout/list1"/>
    <dgm:cxn modelId="{58A590B7-7ECE-4091-A3FC-E5760E5F5D8B}" type="presParOf" srcId="{C6177554-D3D3-4F31-B8AE-81CFD33CC6DA}" destId="{27AAE535-2EEB-411D-BB9A-C6B73672E9F5}" srcOrd="3" destOrd="0" presId="urn:microsoft.com/office/officeart/2005/8/layout/list1"/>
    <dgm:cxn modelId="{DA07AE44-6320-4E91-8FAC-202AB7E8A08D}" type="presParOf" srcId="{C6177554-D3D3-4F31-B8AE-81CFD33CC6DA}" destId="{65303508-E850-4F60-BB03-0B6E8EEDA1C5}" srcOrd="4" destOrd="0" presId="urn:microsoft.com/office/officeart/2005/8/layout/list1"/>
    <dgm:cxn modelId="{68F9AF72-FE0D-427D-8F6A-D4D3860D45E9}" type="presParOf" srcId="{65303508-E850-4F60-BB03-0B6E8EEDA1C5}" destId="{4F51FA8A-B4C5-4E5B-A494-FF1E9D81A3A0}" srcOrd="0" destOrd="0" presId="urn:microsoft.com/office/officeart/2005/8/layout/list1"/>
    <dgm:cxn modelId="{E0E62550-A8C0-416A-9D0D-6A17EE54687B}" type="presParOf" srcId="{65303508-E850-4F60-BB03-0B6E8EEDA1C5}" destId="{319E8EDD-E9F1-4DCF-87DA-677E6F42D3D9}" srcOrd="1" destOrd="0" presId="urn:microsoft.com/office/officeart/2005/8/layout/list1"/>
    <dgm:cxn modelId="{55AD8B19-5843-4A2D-9A47-B19821B7B219}" type="presParOf" srcId="{C6177554-D3D3-4F31-B8AE-81CFD33CC6DA}" destId="{2E4340AD-572B-4E2A-B028-C2CE63945BCC}" srcOrd="5" destOrd="0" presId="urn:microsoft.com/office/officeart/2005/8/layout/list1"/>
    <dgm:cxn modelId="{9DD27716-7A4E-4EEE-A570-D7D6F030E5FF}" type="presParOf" srcId="{C6177554-D3D3-4F31-B8AE-81CFD33CC6DA}" destId="{10430382-E73C-4FF1-BD42-9A2A9D3B7619}" srcOrd="6" destOrd="0" presId="urn:microsoft.com/office/officeart/2005/8/layout/list1"/>
    <dgm:cxn modelId="{605B7178-CFDF-4F9E-A981-1172B03F88D4}" type="presParOf" srcId="{C6177554-D3D3-4F31-B8AE-81CFD33CC6DA}" destId="{CE8C42AA-0694-4539-B309-4016A58AEDFA}" srcOrd="7" destOrd="0" presId="urn:microsoft.com/office/officeart/2005/8/layout/list1"/>
    <dgm:cxn modelId="{259DF6AE-5DC4-40A9-AAED-764460529055}" type="presParOf" srcId="{C6177554-D3D3-4F31-B8AE-81CFD33CC6DA}" destId="{5D45BC37-8B3F-428B-A279-E91AC5829A47}" srcOrd="8" destOrd="0" presId="urn:microsoft.com/office/officeart/2005/8/layout/list1"/>
    <dgm:cxn modelId="{E7D7C5A3-06A4-494D-BC91-3C07C4B41E3E}" type="presParOf" srcId="{5D45BC37-8B3F-428B-A279-E91AC5829A47}" destId="{8598BCBA-CE9C-4268-AD21-B836F9B9C9D3}" srcOrd="0" destOrd="0" presId="urn:microsoft.com/office/officeart/2005/8/layout/list1"/>
    <dgm:cxn modelId="{DFD8706C-2F22-4788-B8A4-294B03BB3545}" type="presParOf" srcId="{5D45BC37-8B3F-428B-A279-E91AC5829A47}" destId="{717C93B9-E87A-4194-85FC-2FCC5687C486}" srcOrd="1" destOrd="0" presId="urn:microsoft.com/office/officeart/2005/8/layout/list1"/>
    <dgm:cxn modelId="{679B7AFA-FE93-44A3-9601-4584835545B4}" type="presParOf" srcId="{C6177554-D3D3-4F31-B8AE-81CFD33CC6DA}" destId="{614EDBC2-CB07-4669-B573-657A6F85147D}" srcOrd="9" destOrd="0" presId="urn:microsoft.com/office/officeart/2005/8/layout/list1"/>
    <dgm:cxn modelId="{D22DE7AC-DA38-493F-8F0F-D7C9ADD87422}" type="presParOf" srcId="{C6177554-D3D3-4F31-B8AE-81CFD33CC6DA}" destId="{5933C7AA-6C9E-49B9-AAC3-91D25131DFD0}" srcOrd="10" destOrd="0" presId="urn:microsoft.com/office/officeart/2005/8/layout/list1"/>
    <dgm:cxn modelId="{56DCF331-2579-4996-8AEE-BA89E8B53B8F}" type="presParOf" srcId="{C6177554-D3D3-4F31-B8AE-81CFD33CC6DA}" destId="{0B61B641-0306-482B-9400-0061B1530BE9}" srcOrd="11" destOrd="0" presId="urn:microsoft.com/office/officeart/2005/8/layout/list1"/>
    <dgm:cxn modelId="{EC5941E7-05FD-4654-AB4C-E21265711494}" type="presParOf" srcId="{C6177554-D3D3-4F31-B8AE-81CFD33CC6DA}" destId="{A13943EB-D57C-442E-BCC7-6BEF1E0ED820}" srcOrd="12" destOrd="0" presId="urn:microsoft.com/office/officeart/2005/8/layout/list1"/>
    <dgm:cxn modelId="{BD2B4AA7-A2E5-46AD-AB01-E8F46E94650C}" type="presParOf" srcId="{A13943EB-D57C-442E-BCC7-6BEF1E0ED820}" destId="{F0CADD9A-B2E6-48E3-9265-B64E4C513769}" srcOrd="0" destOrd="0" presId="urn:microsoft.com/office/officeart/2005/8/layout/list1"/>
    <dgm:cxn modelId="{67537D43-E577-4B6B-BFC4-546A2FFFFB43}" type="presParOf" srcId="{A13943EB-D57C-442E-BCC7-6BEF1E0ED820}" destId="{ADEABF9D-008A-4DB1-BED6-285DA7DC4333}" srcOrd="1" destOrd="0" presId="urn:microsoft.com/office/officeart/2005/8/layout/list1"/>
    <dgm:cxn modelId="{D491401F-5998-43E6-9D6A-692DA791423D}" type="presParOf" srcId="{C6177554-D3D3-4F31-B8AE-81CFD33CC6DA}" destId="{FC0E4B63-15C3-4068-AFE4-E93502764BC6}" srcOrd="13" destOrd="0" presId="urn:microsoft.com/office/officeart/2005/8/layout/list1"/>
    <dgm:cxn modelId="{C85DE683-53E8-45E0-8426-DE0DFB28454D}" type="presParOf" srcId="{C6177554-D3D3-4F31-B8AE-81CFD33CC6DA}" destId="{C4D70E28-86A4-438A-9CD0-2887D01BA36A}" srcOrd="14" destOrd="0" presId="urn:microsoft.com/office/officeart/2005/8/layout/list1"/>
    <dgm:cxn modelId="{CB9AF2F0-7893-4AA0-9955-601822FC6C74}" type="presParOf" srcId="{C6177554-D3D3-4F31-B8AE-81CFD33CC6DA}" destId="{40D8DC9A-2DF2-4CBD-844F-2985AA28A35A}" srcOrd="15" destOrd="0" presId="urn:microsoft.com/office/officeart/2005/8/layout/list1"/>
    <dgm:cxn modelId="{517DA28E-9491-4AD0-979A-F815F7E3E7E8}" type="presParOf" srcId="{C6177554-D3D3-4F31-B8AE-81CFD33CC6DA}" destId="{8381874E-E68D-47D4-891B-F93D56BBBFB7}" srcOrd="16" destOrd="0" presId="urn:microsoft.com/office/officeart/2005/8/layout/list1"/>
    <dgm:cxn modelId="{B5838D57-F148-4CB2-8483-8FEC6D1013E8}" type="presParOf" srcId="{8381874E-E68D-47D4-891B-F93D56BBBFB7}" destId="{7893141F-020E-4BC7-8AD6-BC7081C7D24F}" srcOrd="0" destOrd="0" presId="urn:microsoft.com/office/officeart/2005/8/layout/list1"/>
    <dgm:cxn modelId="{0239B4CF-3D5B-4BB8-9BF2-37867A67A68E}" type="presParOf" srcId="{8381874E-E68D-47D4-891B-F93D56BBBFB7}" destId="{25652A3D-8E2E-4A68-BBE5-5C986EEFF8D2}" srcOrd="1" destOrd="0" presId="urn:microsoft.com/office/officeart/2005/8/layout/list1"/>
    <dgm:cxn modelId="{E297E067-F6D8-4B8C-B900-D7EB28398AD2}" type="presParOf" srcId="{C6177554-D3D3-4F31-B8AE-81CFD33CC6DA}" destId="{A2F5309C-E7DA-4BD8-8959-DD5285FFDEDB}" srcOrd="17" destOrd="0" presId="urn:microsoft.com/office/officeart/2005/8/layout/list1"/>
    <dgm:cxn modelId="{9664BD4F-CE19-49F5-A776-B1717C7CB912}" type="presParOf" srcId="{C6177554-D3D3-4F31-B8AE-81CFD33CC6DA}" destId="{8947B689-E888-4742-B9CB-3D53132DC9C7}" srcOrd="18" destOrd="0" presId="urn:microsoft.com/office/officeart/2005/8/layout/list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9069AE4-DFFB-4C82-9ED0-8A47E3664C0C}"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5C15BFF-87DE-492C-AC5C-014F158ADF63}">
      <dgm:prSet phldrT="[Text]"/>
      <dgm:spPr/>
      <dgm:t>
        <a:bodyPr/>
        <a:lstStyle/>
        <a:p>
          <a:r>
            <a:rPr lang="en-US" dirty="0"/>
            <a:t>Customer Need</a:t>
          </a:r>
        </a:p>
      </dgm:t>
    </dgm:pt>
    <dgm:pt modelId="{4AB5C244-9BA6-44BD-B420-9AE4DD2A37C4}" type="parTrans" cxnId="{71E3A5A6-B355-4783-875F-CB3E5BFC4462}">
      <dgm:prSet/>
      <dgm:spPr/>
      <dgm:t>
        <a:bodyPr/>
        <a:lstStyle/>
        <a:p>
          <a:endParaRPr lang="en-US"/>
        </a:p>
      </dgm:t>
    </dgm:pt>
    <dgm:pt modelId="{C654DBF0-4ABB-453D-92A8-C2184381DA75}" type="sibTrans" cxnId="{71E3A5A6-B355-4783-875F-CB3E5BFC4462}">
      <dgm:prSet/>
      <dgm:spPr/>
      <dgm:t>
        <a:bodyPr/>
        <a:lstStyle/>
        <a:p>
          <a:endParaRPr lang="en-US"/>
        </a:p>
      </dgm:t>
    </dgm:pt>
    <dgm:pt modelId="{27693237-81AD-428B-8E60-61227623C88C}">
      <dgm:prSet phldrT="[Text]"/>
      <dgm:spPr/>
      <dgm:t>
        <a:bodyPr/>
        <a:lstStyle/>
        <a:p>
          <a:r>
            <a:rPr lang="en-US" dirty="0"/>
            <a:t>Product/ Service </a:t>
          </a:r>
        </a:p>
      </dgm:t>
    </dgm:pt>
    <dgm:pt modelId="{27EC1FD9-6700-45BB-ADDF-30685E727464}" type="parTrans" cxnId="{ABB92133-235E-4881-9728-74B157FBCFE4}">
      <dgm:prSet/>
      <dgm:spPr/>
      <dgm:t>
        <a:bodyPr/>
        <a:lstStyle/>
        <a:p>
          <a:endParaRPr lang="en-US"/>
        </a:p>
      </dgm:t>
    </dgm:pt>
    <dgm:pt modelId="{0DC2C49E-0C8A-46F0-9B06-158EC3F7A881}" type="sibTrans" cxnId="{ABB92133-235E-4881-9728-74B157FBCFE4}">
      <dgm:prSet/>
      <dgm:spPr/>
      <dgm:t>
        <a:bodyPr/>
        <a:lstStyle/>
        <a:p>
          <a:endParaRPr lang="en-US"/>
        </a:p>
      </dgm:t>
    </dgm:pt>
    <dgm:pt modelId="{4095CB30-B197-4C78-9143-93D6A3AA9194}">
      <dgm:prSet phldrT="[Text]"/>
      <dgm:spPr/>
      <dgm:t>
        <a:bodyPr/>
        <a:lstStyle/>
        <a:p>
          <a:r>
            <a:rPr lang="en-US" dirty="0"/>
            <a:t>Team/ Tech/ Processes </a:t>
          </a:r>
        </a:p>
      </dgm:t>
    </dgm:pt>
    <dgm:pt modelId="{1AB120D2-0718-4235-BD6F-1BBE371B5D7A}" type="parTrans" cxnId="{1387EDF9-0144-406D-9636-76CA4C940D28}">
      <dgm:prSet/>
      <dgm:spPr/>
      <dgm:t>
        <a:bodyPr/>
        <a:lstStyle/>
        <a:p>
          <a:endParaRPr lang="en-US"/>
        </a:p>
      </dgm:t>
    </dgm:pt>
    <dgm:pt modelId="{BFA83636-BE8F-443E-BF3B-C00538BD50A3}" type="sibTrans" cxnId="{1387EDF9-0144-406D-9636-76CA4C940D28}">
      <dgm:prSet/>
      <dgm:spPr/>
      <dgm:t>
        <a:bodyPr/>
        <a:lstStyle/>
        <a:p>
          <a:endParaRPr lang="en-US"/>
        </a:p>
      </dgm:t>
    </dgm:pt>
    <dgm:pt modelId="{DB8A2162-B16C-4F56-BA42-EC8206E9DA80}">
      <dgm:prSet phldrT="[Text]"/>
      <dgm:spPr/>
      <dgm:t>
        <a:bodyPr/>
        <a:lstStyle/>
        <a:p>
          <a:r>
            <a:rPr lang="en-US" dirty="0"/>
            <a:t>Marketing/ Sales</a:t>
          </a:r>
        </a:p>
      </dgm:t>
    </dgm:pt>
    <dgm:pt modelId="{BE832377-5BFB-4AFE-82E2-0921869F8C8F}" type="parTrans" cxnId="{E621E36A-83C0-45F4-8832-EC947ECC65D1}">
      <dgm:prSet/>
      <dgm:spPr/>
      <dgm:t>
        <a:bodyPr/>
        <a:lstStyle/>
        <a:p>
          <a:endParaRPr lang="en-US"/>
        </a:p>
      </dgm:t>
    </dgm:pt>
    <dgm:pt modelId="{9CB18731-6010-4D5B-B70C-47B304A36CE4}" type="sibTrans" cxnId="{E621E36A-83C0-45F4-8832-EC947ECC65D1}">
      <dgm:prSet/>
      <dgm:spPr/>
      <dgm:t>
        <a:bodyPr/>
        <a:lstStyle/>
        <a:p>
          <a:endParaRPr lang="en-US"/>
        </a:p>
      </dgm:t>
    </dgm:pt>
    <dgm:pt modelId="{32E47068-CB25-4662-BE08-35F1B2E17E73}">
      <dgm:prSet phldrT="[Text]"/>
      <dgm:spPr/>
      <dgm:t>
        <a:bodyPr/>
        <a:lstStyle/>
        <a:p>
          <a:r>
            <a:rPr lang="en-US" dirty="0"/>
            <a:t>Fill Order and Get Paid </a:t>
          </a:r>
        </a:p>
      </dgm:t>
    </dgm:pt>
    <dgm:pt modelId="{9789C1A4-7D3E-4AF0-8A6C-5F55969CDB27}" type="parTrans" cxnId="{F0527C84-C7C7-4BAD-9F6F-DB48A93CB3B0}">
      <dgm:prSet/>
      <dgm:spPr/>
      <dgm:t>
        <a:bodyPr/>
        <a:lstStyle/>
        <a:p>
          <a:endParaRPr lang="en-US"/>
        </a:p>
      </dgm:t>
    </dgm:pt>
    <dgm:pt modelId="{1AD7E340-836F-4021-963D-9C7CA00A798F}" type="sibTrans" cxnId="{F0527C84-C7C7-4BAD-9F6F-DB48A93CB3B0}">
      <dgm:prSet/>
      <dgm:spPr/>
      <dgm:t>
        <a:bodyPr/>
        <a:lstStyle/>
        <a:p>
          <a:endParaRPr lang="en-US"/>
        </a:p>
      </dgm:t>
    </dgm:pt>
    <dgm:pt modelId="{C6177554-D3D3-4F31-B8AE-81CFD33CC6DA}" type="pres">
      <dgm:prSet presAssocID="{59069AE4-DFFB-4C82-9ED0-8A47E3664C0C}" presName="linear" presStyleCnt="0">
        <dgm:presLayoutVars>
          <dgm:dir/>
          <dgm:animLvl val="lvl"/>
          <dgm:resizeHandles val="exact"/>
        </dgm:presLayoutVars>
      </dgm:prSet>
      <dgm:spPr/>
    </dgm:pt>
    <dgm:pt modelId="{A06899EB-A3F9-41BA-AF6D-961FB56889C4}" type="pres">
      <dgm:prSet presAssocID="{95C15BFF-87DE-492C-AC5C-014F158ADF63}" presName="parentLin" presStyleCnt="0"/>
      <dgm:spPr/>
    </dgm:pt>
    <dgm:pt modelId="{4B07D306-C800-4A66-9287-57489CA093F0}" type="pres">
      <dgm:prSet presAssocID="{95C15BFF-87DE-492C-AC5C-014F158ADF63}" presName="parentLeftMargin" presStyleLbl="node1" presStyleIdx="0" presStyleCnt="5"/>
      <dgm:spPr/>
    </dgm:pt>
    <dgm:pt modelId="{DEC3C7EA-BE16-4D70-97D6-2E81B60FE779}" type="pres">
      <dgm:prSet presAssocID="{95C15BFF-87DE-492C-AC5C-014F158ADF63}" presName="parentText" presStyleLbl="node1" presStyleIdx="0" presStyleCnt="5">
        <dgm:presLayoutVars>
          <dgm:chMax val="0"/>
          <dgm:bulletEnabled val="1"/>
        </dgm:presLayoutVars>
      </dgm:prSet>
      <dgm:spPr/>
    </dgm:pt>
    <dgm:pt modelId="{FDFE543A-F623-4501-AB07-04B3F53A8CBA}" type="pres">
      <dgm:prSet presAssocID="{95C15BFF-87DE-492C-AC5C-014F158ADF63}" presName="negativeSpace" presStyleCnt="0"/>
      <dgm:spPr/>
    </dgm:pt>
    <dgm:pt modelId="{A61F3CF6-2CD8-4B3E-BC1A-689BC393F078}" type="pres">
      <dgm:prSet presAssocID="{95C15BFF-87DE-492C-AC5C-014F158ADF63}" presName="childText" presStyleLbl="conFgAcc1" presStyleIdx="0" presStyleCnt="5">
        <dgm:presLayoutVars>
          <dgm:bulletEnabled val="1"/>
        </dgm:presLayoutVars>
      </dgm:prSet>
      <dgm:spPr/>
    </dgm:pt>
    <dgm:pt modelId="{27AAE535-2EEB-411D-BB9A-C6B73672E9F5}" type="pres">
      <dgm:prSet presAssocID="{C654DBF0-4ABB-453D-92A8-C2184381DA75}" presName="spaceBetweenRectangles" presStyleCnt="0"/>
      <dgm:spPr/>
    </dgm:pt>
    <dgm:pt modelId="{65303508-E850-4F60-BB03-0B6E8EEDA1C5}" type="pres">
      <dgm:prSet presAssocID="{27693237-81AD-428B-8E60-61227623C88C}" presName="parentLin" presStyleCnt="0"/>
      <dgm:spPr/>
    </dgm:pt>
    <dgm:pt modelId="{4F51FA8A-B4C5-4E5B-A494-FF1E9D81A3A0}" type="pres">
      <dgm:prSet presAssocID="{27693237-81AD-428B-8E60-61227623C88C}" presName="parentLeftMargin" presStyleLbl="node1" presStyleIdx="0" presStyleCnt="5"/>
      <dgm:spPr/>
    </dgm:pt>
    <dgm:pt modelId="{319E8EDD-E9F1-4DCF-87DA-677E6F42D3D9}" type="pres">
      <dgm:prSet presAssocID="{27693237-81AD-428B-8E60-61227623C88C}" presName="parentText" presStyleLbl="node1" presStyleIdx="1" presStyleCnt="5">
        <dgm:presLayoutVars>
          <dgm:chMax val="0"/>
          <dgm:bulletEnabled val="1"/>
        </dgm:presLayoutVars>
      </dgm:prSet>
      <dgm:spPr/>
    </dgm:pt>
    <dgm:pt modelId="{2E4340AD-572B-4E2A-B028-C2CE63945BCC}" type="pres">
      <dgm:prSet presAssocID="{27693237-81AD-428B-8E60-61227623C88C}" presName="negativeSpace" presStyleCnt="0"/>
      <dgm:spPr/>
    </dgm:pt>
    <dgm:pt modelId="{10430382-E73C-4FF1-BD42-9A2A9D3B7619}" type="pres">
      <dgm:prSet presAssocID="{27693237-81AD-428B-8E60-61227623C88C}" presName="childText" presStyleLbl="conFgAcc1" presStyleIdx="1" presStyleCnt="5">
        <dgm:presLayoutVars>
          <dgm:bulletEnabled val="1"/>
        </dgm:presLayoutVars>
      </dgm:prSet>
      <dgm:spPr/>
    </dgm:pt>
    <dgm:pt modelId="{CE8C42AA-0694-4539-B309-4016A58AEDFA}" type="pres">
      <dgm:prSet presAssocID="{0DC2C49E-0C8A-46F0-9B06-158EC3F7A881}" presName="spaceBetweenRectangles" presStyleCnt="0"/>
      <dgm:spPr/>
    </dgm:pt>
    <dgm:pt modelId="{5D45BC37-8B3F-428B-A279-E91AC5829A47}" type="pres">
      <dgm:prSet presAssocID="{4095CB30-B197-4C78-9143-93D6A3AA9194}" presName="parentLin" presStyleCnt="0"/>
      <dgm:spPr/>
    </dgm:pt>
    <dgm:pt modelId="{8598BCBA-CE9C-4268-AD21-B836F9B9C9D3}" type="pres">
      <dgm:prSet presAssocID="{4095CB30-B197-4C78-9143-93D6A3AA9194}" presName="parentLeftMargin" presStyleLbl="node1" presStyleIdx="1" presStyleCnt="5"/>
      <dgm:spPr/>
    </dgm:pt>
    <dgm:pt modelId="{717C93B9-E87A-4194-85FC-2FCC5687C486}" type="pres">
      <dgm:prSet presAssocID="{4095CB30-B197-4C78-9143-93D6A3AA9194}" presName="parentText" presStyleLbl="node1" presStyleIdx="2" presStyleCnt="5">
        <dgm:presLayoutVars>
          <dgm:chMax val="0"/>
          <dgm:bulletEnabled val="1"/>
        </dgm:presLayoutVars>
      </dgm:prSet>
      <dgm:spPr/>
    </dgm:pt>
    <dgm:pt modelId="{614EDBC2-CB07-4669-B573-657A6F85147D}" type="pres">
      <dgm:prSet presAssocID="{4095CB30-B197-4C78-9143-93D6A3AA9194}" presName="negativeSpace" presStyleCnt="0"/>
      <dgm:spPr/>
    </dgm:pt>
    <dgm:pt modelId="{5933C7AA-6C9E-49B9-AAC3-91D25131DFD0}" type="pres">
      <dgm:prSet presAssocID="{4095CB30-B197-4C78-9143-93D6A3AA9194}" presName="childText" presStyleLbl="conFgAcc1" presStyleIdx="2" presStyleCnt="5">
        <dgm:presLayoutVars>
          <dgm:bulletEnabled val="1"/>
        </dgm:presLayoutVars>
      </dgm:prSet>
      <dgm:spPr/>
    </dgm:pt>
    <dgm:pt modelId="{0B61B641-0306-482B-9400-0061B1530BE9}" type="pres">
      <dgm:prSet presAssocID="{BFA83636-BE8F-443E-BF3B-C00538BD50A3}" presName="spaceBetweenRectangles" presStyleCnt="0"/>
      <dgm:spPr/>
    </dgm:pt>
    <dgm:pt modelId="{A13943EB-D57C-442E-BCC7-6BEF1E0ED820}" type="pres">
      <dgm:prSet presAssocID="{DB8A2162-B16C-4F56-BA42-EC8206E9DA80}" presName="parentLin" presStyleCnt="0"/>
      <dgm:spPr/>
    </dgm:pt>
    <dgm:pt modelId="{F0CADD9A-B2E6-48E3-9265-B64E4C513769}" type="pres">
      <dgm:prSet presAssocID="{DB8A2162-B16C-4F56-BA42-EC8206E9DA80}" presName="parentLeftMargin" presStyleLbl="node1" presStyleIdx="2" presStyleCnt="5"/>
      <dgm:spPr/>
    </dgm:pt>
    <dgm:pt modelId="{ADEABF9D-008A-4DB1-BED6-285DA7DC4333}" type="pres">
      <dgm:prSet presAssocID="{DB8A2162-B16C-4F56-BA42-EC8206E9DA80}" presName="parentText" presStyleLbl="node1" presStyleIdx="3" presStyleCnt="5">
        <dgm:presLayoutVars>
          <dgm:chMax val="0"/>
          <dgm:bulletEnabled val="1"/>
        </dgm:presLayoutVars>
      </dgm:prSet>
      <dgm:spPr/>
    </dgm:pt>
    <dgm:pt modelId="{FC0E4B63-15C3-4068-AFE4-E93502764BC6}" type="pres">
      <dgm:prSet presAssocID="{DB8A2162-B16C-4F56-BA42-EC8206E9DA80}" presName="negativeSpace" presStyleCnt="0"/>
      <dgm:spPr/>
    </dgm:pt>
    <dgm:pt modelId="{C4D70E28-86A4-438A-9CD0-2887D01BA36A}" type="pres">
      <dgm:prSet presAssocID="{DB8A2162-B16C-4F56-BA42-EC8206E9DA80}" presName="childText" presStyleLbl="conFgAcc1" presStyleIdx="3" presStyleCnt="5">
        <dgm:presLayoutVars>
          <dgm:bulletEnabled val="1"/>
        </dgm:presLayoutVars>
      </dgm:prSet>
      <dgm:spPr/>
    </dgm:pt>
    <dgm:pt modelId="{40D8DC9A-2DF2-4CBD-844F-2985AA28A35A}" type="pres">
      <dgm:prSet presAssocID="{9CB18731-6010-4D5B-B70C-47B304A36CE4}" presName="spaceBetweenRectangles" presStyleCnt="0"/>
      <dgm:spPr/>
    </dgm:pt>
    <dgm:pt modelId="{8381874E-E68D-47D4-891B-F93D56BBBFB7}" type="pres">
      <dgm:prSet presAssocID="{32E47068-CB25-4662-BE08-35F1B2E17E73}" presName="parentLin" presStyleCnt="0"/>
      <dgm:spPr/>
    </dgm:pt>
    <dgm:pt modelId="{7893141F-020E-4BC7-8AD6-BC7081C7D24F}" type="pres">
      <dgm:prSet presAssocID="{32E47068-CB25-4662-BE08-35F1B2E17E73}" presName="parentLeftMargin" presStyleLbl="node1" presStyleIdx="3" presStyleCnt="5"/>
      <dgm:spPr/>
    </dgm:pt>
    <dgm:pt modelId="{25652A3D-8E2E-4A68-BBE5-5C986EEFF8D2}" type="pres">
      <dgm:prSet presAssocID="{32E47068-CB25-4662-BE08-35F1B2E17E73}" presName="parentText" presStyleLbl="node1" presStyleIdx="4" presStyleCnt="5">
        <dgm:presLayoutVars>
          <dgm:chMax val="0"/>
          <dgm:bulletEnabled val="1"/>
        </dgm:presLayoutVars>
      </dgm:prSet>
      <dgm:spPr/>
    </dgm:pt>
    <dgm:pt modelId="{A2F5309C-E7DA-4BD8-8959-DD5285FFDEDB}" type="pres">
      <dgm:prSet presAssocID="{32E47068-CB25-4662-BE08-35F1B2E17E73}" presName="negativeSpace" presStyleCnt="0"/>
      <dgm:spPr/>
    </dgm:pt>
    <dgm:pt modelId="{8947B689-E888-4742-B9CB-3D53132DC9C7}" type="pres">
      <dgm:prSet presAssocID="{32E47068-CB25-4662-BE08-35F1B2E17E73}" presName="childText" presStyleLbl="conFgAcc1" presStyleIdx="4" presStyleCnt="5">
        <dgm:presLayoutVars>
          <dgm:bulletEnabled val="1"/>
        </dgm:presLayoutVars>
      </dgm:prSet>
      <dgm:spPr/>
    </dgm:pt>
  </dgm:ptLst>
  <dgm:cxnLst>
    <dgm:cxn modelId="{B8815F1A-E0FC-4BCE-A8E5-32A5712B5A37}" type="presOf" srcId="{95C15BFF-87DE-492C-AC5C-014F158ADF63}" destId="{4B07D306-C800-4A66-9287-57489CA093F0}" srcOrd="0" destOrd="0" presId="urn:microsoft.com/office/officeart/2005/8/layout/list1"/>
    <dgm:cxn modelId="{692E651F-8074-41BE-8B53-2049F39328AD}" type="presOf" srcId="{32E47068-CB25-4662-BE08-35F1B2E17E73}" destId="{25652A3D-8E2E-4A68-BBE5-5C986EEFF8D2}" srcOrd="1" destOrd="0" presId="urn:microsoft.com/office/officeart/2005/8/layout/list1"/>
    <dgm:cxn modelId="{ABB92133-235E-4881-9728-74B157FBCFE4}" srcId="{59069AE4-DFFB-4C82-9ED0-8A47E3664C0C}" destId="{27693237-81AD-428B-8E60-61227623C88C}" srcOrd="1" destOrd="0" parTransId="{27EC1FD9-6700-45BB-ADDF-30685E727464}" sibTransId="{0DC2C49E-0C8A-46F0-9B06-158EC3F7A881}"/>
    <dgm:cxn modelId="{C7690734-E1E8-4A25-AA6C-EC90EA23EF19}" type="presOf" srcId="{27693237-81AD-428B-8E60-61227623C88C}" destId="{319E8EDD-E9F1-4DCF-87DA-677E6F42D3D9}" srcOrd="1" destOrd="0" presId="urn:microsoft.com/office/officeart/2005/8/layout/list1"/>
    <dgm:cxn modelId="{6FF19B34-999C-439B-AF37-C0227A8CBCCC}" type="presOf" srcId="{27693237-81AD-428B-8E60-61227623C88C}" destId="{4F51FA8A-B4C5-4E5B-A494-FF1E9D81A3A0}" srcOrd="0" destOrd="0" presId="urn:microsoft.com/office/officeart/2005/8/layout/list1"/>
    <dgm:cxn modelId="{11E2E240-4E6D-4772-849C-A22BB4DBD767}" type="presOf" srcId="{DB8A2162-B16C-4F56-BA42-EC8206E9DA80}" destId="{ADEABF9D-008A-4DB1-BED6-285DA7DC4333}" srcOrd="1" destOrd="0" presId="urn:microsoft.com/office/officeart/2005/8/layout/list1"/>
    <dgm:cxn modelId="{3C94AF45-4824-4D30-867C-B96CE3547707}" type="presOf" srcId="{4095CB30-B197-4C78-9143-93D6A3AA9194}" destId="{717C93B9-E87A-4194-85FC-2FCC5687C486}" srcOrd="1" destOrd="0" presId="urn:microsoft.com/office/officeart/2005/8/layout/list1"/>
    <dgm:cxn modelId="{EACF3169-E79C-4357-88F5-6FF3A4B70F8B}" type="presOf" srcId="{4095CB30-B197-4C78-9143-93D6A3AA9194}" destId="{8598BCBA-CE9C-4268-AD21-B836F9B9C9D3}" srcOrd="0" destOrd="0" presId="urn:microsoft.com/office/officeart/2005/8/layout/list1"/>
    <dgm:cxn modelId="{E621E36A-83C0-45F4-8832-EC947ECC65D1}" srcId="{59069AE4-DFFB-4C82-9ED0-8A47E3664C0C}" destId="{DB8A2162-B16C-4F56-BA42-EC8206E9DA80}" srcOrd="3" destOrd="0" parTransId="{BE832377-5BFB-4AFE-82E2-0921869F8C8F}" sibTransId="{9CB18731-6010-4D5B-B70C-47B304A36CE4}"/>
    <dgm:cxn modelId="{6E78C982-6E54-4B32-9E39-C82300FD1236}" type="presOf" srcId="{DB8A2162-B16C-4F56-BA42-EC8206E9DA80}" destId="{F0CADD9A-B2E6-48E3-9265-B64E4C513769}" srcOrd="0" destOrd="0" presId="urn:microsoft.com/office/officeart/2005/8/layout/list1"/>
    <dgm:cxn modelId="{F0527C84-C7C7-4BAD-9F6F-DB48A93CB3B0}" srcId="{59069AE4-DFFB-4C82-9ED0-8A47E3664C0C}" destId="{32E47068-CB25-4662-BE08-35F1B2E17E73}" srcOrd="4" destOrd="0" parTransId="{9789C1A4-7D3E-4AF0-8A6C-5F55969CDB27}" sibTransId="{1AD7E340-836F-4021-963D-9C7CA00A798F}"/>
    <dgm:cxn modelId="{2FD7B89A-3FD0-4CE2-AE17-C0CB0AF825D5}" type="presOf" srcId="{59069AE4-DFFB-4C82-9ED0-8A47E3664C0C}" destId="{C6177554-D3D3-4F31-B8AE-81CFD33CC6DA}" srcOrd="0" destOrd="0" presId="urn:microsoft.com/office/officeart/2005/8/layout/list1"/>
    <dgm:cxn modelId="{71E3A5A6-B355-4783-875F-CB3E5BFC4462}" srcId="{59069AE4-DFFB-4C82-9ED0-8A47E3664C0C}" destId="{95C15BFF-87DE-492C-AC5C-014F158ADF63}" srcOrd="0" destOrd="0" parTransId="{4AB5C244-9BA6-44BD-B420-9AE4DD2A37C4}" sibTransId="{C654DBF0-4ABB-453D-92A8-C2184381DA75}"/>
    <dgm:cxn modelId="{77AA1EDC-3BB3-4B4B-B6F1-C9522F2B799D}" type="presOf" srcId="{95C15BFF-87DE-492C-AC5C-014F158ADF63}" destId="{DEC3C7EA-BE16-4D70-97D6-2E81B60FE779}" srcOrd="1" destOrd="0" presId="urn:microsoft.com/office/officeart/2005/8/layout/list1"/>
    <dgm:cxn modelId="{E83289F1-D063-493E-B00E-44ECBDFB8E5E}" type="presOf" srcId="{32E47068-CB25-4662-BE08-35F1B2E17E73}" destId="{7893141F-020E-4BC7-8AD6-BC7081C7D24F}" srcOrd="0" destOrd="0" presId="urn:microsoft.com/office/officeart/2005/8/layout/list1"/>
    <dgm:cxn modelId="{1387EDF9-0144-406D-9636-76CA4C940D28}" srcId="{59069AE4-DFFB-4C82-9ED0-8A47E3664C0C}" destId="{4095CB30-B197-4C78-9143-93D6A3AA9194}" srcOrd="2" destOrd="0" parTransId="{1AB120D2-0718-4235-BD6F-1BBE371B5D7A}" sibTransId="{BFA83636-BE8F-443E-BF3B-C00538BD50A3}"/>
    <dgm:cxn modelId="{99FCE5B1-3FC7-4434-ABBB-19A21600E729}" type="presParOf" srcId="{C6177554-D3D3-4F31-B8AE-81CFD33CC6DA}" destId="{A06899EB-A3F9-41BA-AF6D-961FB56889C4}" srcOrd="0" destOrd="0" presId="urn:microsoft.com/office/officeart/2005/8/layout/list1"/>
    <dgm:cxn modelId="{C9D0DB3F-5A63-45EE-AAA8-101AA24ED491}" type="presParOf" srcId="{A06899EB-A3F9-41BA-AF6D-961FB56889C4}" destId="{4B07D306-C800-4A66-9287-57489CA093F0}" srcOrd="0" destOrd="0" presId="urn:microsoft.com/office/officeart/2005/8/layout/list1"/>
    <dgm:cxn modelId="{0B1A8D3D-2944-4BF9-8197-CF558D7D8201}" type="presParOf" srcId="{A06899EB-A3F9-41BA-AF6D-961FB56889C4}" destId="{DEC3C7EA-BE16-4D70-97D6-2E81B60FE779}" srcOrd="1" destOrd="0" presId="urn:microsoft.com/office/officeart/2005/8/layout/list1"/>
    <dgm:cxn modelId="{C1A17FEF-73B9-4BB6-83B7-5D919E31F6AB}" type="presParOf" srcId="{C6177554-D3D3-4F31-B8AE-81CFD33CC6DA}" destId="{FDFE543A-F623-4501-AB07-04B3F53A8CBA}" srcOrd="1" destOrd="0" presId="urn:microsoft.com/office/officeart/2005/8/layout/list1"/>
    <dgm:cxn modelId="{BA76FFEE-4CA9-43BA-B708-8021B5F32E87}" type="presParOf" srcId="{C6177554-D3D3-4F31-B8AE-81CFD33CC6DA}" destId="{A61F3CF6-2CD8-4B3E-BC1A-689BC393F078}" srcOrd="2" destOrd="0" presId="urn:microsoft.com/office/officeart/2005/8/layout/list1"/>
    <dgm:cxn modelId="{58A590B7-7ECE-4091-A3FC-E5760E5F5D8B}" type="presParOf" srcId="{C6177554-D3D3-4F31-B8AE-81CFD33CC6DA}" destId="{27AAE535-2EEB-411D-BB9A-C6B73672E9F5}" srcOrd="3" destOrd="0" presId="urn:microsoft.com/office/officeart/2005/8/layout/list1"/>
    <dgm:cxn modelId="{DA07AE44-6320-4E91-8FAC-202AB7E8A08D}" type="presParOf" srcId="{C6177554-D3D3-4F31-B8AE-81CFD33CC6DA}" destId="{65303508-E850-4F60-BB03-0B6E8EEDA1C5}" srcOrd="4" destOrd="0" presId="urn:microsoft.com/office/officeart/2005/8/layout/list1"/>
    <dgm:cxn modelId="{68F9AF72-FE0D-427D-8F6A-D4D3860D45E9}" type="presParOf" srcId="{65303508-E850-4F60-BB03-0B6E8EEDA1C5}" destId="{4F51FA8A-B4C5-4E5B-A494-FF1E9D81A3A0}" srcOrd="0" destOrd="0" presId="urn:microsoft.com/office/officeart/2005/8/layout/list1"/>
    <dgm:cxn modelId="{E0E62550-A8C0-416A-9D0D-6A17EE54687B}" type="presParOf" srcId="{65303508-E850-4F60-BB03-0B6E8EEDA1C5}" destId="{319E8EDD-E9F1-4DCF-87DA-677E6F42D3D9}" srcOrd="1" destOrd="0" presId="urn:microsoft.com/office/officeart/2005/8/layout/list1"/>
    <dgm:cxn modelId="{55AD8B19-5843-4A2D-9A47-B19821B7B219}" type="presParOf" srcId="{C6177554-D3D3-4F31-B8AE-81CFD33CC6DA}" destId="{2E4340AD-572B-4E2A-B028-C2CE63945BCC}" srcOrd="5" destOrd="0" presId="urn:microsoft.com/office/officeart/2005/8/layout/list1"/>
    <dgm:cxn modelId="{9DD27716-7A4E-4EEE-A570-D7D6F030E5FF}" type="presParOf" srcId="{C6177554-D3D3-4F31-B8AE-81CFD33CC6DA}" destId="{10430382-E73C-4FF1-BD42-9A2A9D3B7619}" srcOrd="6" destOrd="0" presId="urn:microsoft.com/office/officeart/2005/8/layout/list1"/>
    <dgm:cxn modelId="{605B7178-CFDF-4F9E-A981-1172B03F88D4}" type="presParOf" srcId="{C6177554-D3D3-4F31-B8AE-81CFD33CC6DA}" destId="{CE8C42AA-0694-4539-B309-4016A58AEDFA}" srcOrd="7" destOrd="0" presId="urn:microsoft.com/office/officeart/2005/8/layout/list1"/>
    <dgm:cxn modelId="{259DF6AE-5DC4-40A9-AAED-764460529055}" type="presParOf" srcId="{C6177554-D3D3-4F31-B8AE-81CFD33CC6DA}" destId="{5D45BC37-8B3F-428B-A279-E91AC5829A47}" srcOrd="8" destOrd="0" presId="urn:microsoft.com/office/officeart/2005/8/layout/list1"/>
    <dgm:cxn modelId="{E7D7C5A3-06A4-494D-BC91-3C07C4B41E3E}" type="presParOf" srcId="{5D45BC37-8B3F-428B-A279-E91AC5829A47}" destId="{8598BCBA-CE9C-4268-AD21-B836F9B9C9D3}" srcOrd="0" destOrd="0" presId="urn:microsoft.com/office/officeart/2005/8/layout/list1"/>
    <dgm:cxn modelId="{DFD8706C-2F22-4788-B8A4-294B03BB3545}" type="presParOf" srcId="{5D45BC37-8B3F-428B-A279-E91AC5829A47}" destId="{717C93B9-E87A-4194-85FC-2FCC5687C486}" srcOrd="1" destOrd="0" presId="urn:microsoft.com/office/officeart/2005/8/layout/list1"/>
    <dgm:cxn modelId="{679B7AFA-FE93-44A3-9601-4584835545B4}" type="presParOf" srcId="{C6177554-D3D3-4F31-B8AE-81CFD33CC6DA}" destId="{614EDBC2-CB07-4669-B573-657A6F85147D}" srcOrd="9" destOrd="0" presId="urn:microsoft.com/office/officeart/2005/8/layout/list1"/>
    <dgm:cxn modelId="{D22DE7AC-DA38-493F-8F0F-D7C9ADD87422}" type="presParOf" srcId="{C6177554-D3D3-4F31-B8AE-81CFD33CC6DA}" destId="{5933C7AA-6C9E-49B9-AAC3-91D25131DFD0}" srcOrd="10" destOrd="0" presId="urn:microsoft.com/office/officeart/2005/8/layout/list1"/>
    <dgm:cxn modelId="{56DCF331-2579-4996-8AEE-BA89E8B53B8F}" type="presParOf" srcId="{C6177554-D3D3-4F31-B8AE-81CFD33CC6DA}" destId="{0B61B641-0306-482B-9400-0061B1530BE9}" srcOrd="11" destOrd="0" presId="urn:microsoft.com/office/officeart/2005/8/layout/list1"/>
    <dgm:cxn modelId="{EC5941E7-05FD-4654-AB4C-E21265711494}" type="presParOf" srcId="{C6177554-D3D3-4F31-B8AE-81CFD33CC6DA}" destId="{A13943EB-D57C-442E-BCC7-6BEF1E0ED820}" srcOrd="12" destOrd="0" presId="urn:microsoft.com/office/officeart/2005/8/layout/list1"/>
    <dgm:cxn modelId="{BD2B4AA7-A2E5-46AD-AB01-E8F46E94650C}" type="presParOf" srcId="{A13943EB-D57C-442E-BCC7-6BEF1E0ED820}" destId="{F0CADD9A-B2E6-48E3-9265-B64E4C513769}" srcOrd="0" destOrd="0" presId="urn:microsoft.com/office/officeart/2005/8/layout/list1"/>
    <dgm:cxn modelId="{67537D43-E577-4B6B-BFC4-546A2FFFFB43}" type="presParOf" srcId="{A13943EB-D57C-442E-BCC7-6BEF1E0ED820}" destId="{ADEABF9D-008A-4DB1-BED6-285DA7DC4333}" srcOrd="1" destOrd="0" presId="urn:microsoft.com/office/officeart/2005/8/layout/list1"/>
    <dgm:cxn modelId="{D491401F-5998-43E6-9D6A-692DA791423D}" type="presParOf" srcId="{C6177554-D3D3-4F31-B8AE-81CFD33CC6DA}" destId="{FC0E4B63-15C3-4068-AFE4-E93502764BC6}" srcOrd="13" destOrd="0" presId="urn:microsoft.com/office/officeart/2005/8/layout/list1"/>
    <dgm:cxn modelId="{C85DE683-53E8-45E0-8426-DE0DFB28454D}" type="presParOf" srcId="{C6177554-D3D3-4F31-B8AE-81CFD33CC6DA}" destId="{C4D70E28-86A4-438A-9CD0-2887D01BA36A}" srcOrd="14" destOrd="0" presId="urn:microsoft.com/office/officeart/2005/8/layout/list1"/>
    <dgm:cxn modelId="{CB9AF2F0-7893-4AA0-9955-601822FC6C74}" type="presParOf" srcId="{C6177554-D3D3-4F31-B8AE-81CFD33CC6DA}" destId="{40D8DC9A-2DF2-4CBD-844F-2985AA28A35A}" srcOrd="15" destOrd="0" presId="urn:microsoft.com/office/officeart/2005/8/layout/list1"/>
    <dgm:cxn modelId="{517DA28E-9491-4AD0-979A-F815F7E3E7E8}" type="presParOf" srcId="{C6177554-D3D3-4F31-B8AE-81CFD33CC6DA}" destId="{8381874E-E68D-47D4-891B-F93D56BBBFB7}" srcOrd="16" destOrd="0" presId="urn:microsoft.com/office/officeart/2005/8/layout/list1"/>
    <dgm:cxn modelId="{B5838D57-F148-4CB2-8483-8FEC6D1013E8}" type="presParOf" srcId="{8381874E-E68D-47D4-891B-F93D56BBBFB7}" destId="{7893141F-020E-4BC7-8AD6-BC7081C7D24F}" srcOrd="0" destOrd="0" presId="urn:microsoft.com/office/officeart/2005/8/layout/list1"/>
    <dgm:cxn modelId="{0239B4CF-3D5B-4BB8-9BF2-37867A67A68E}" type="presParOf" srcId="{8381874E-E68D-47D4-891B-F93D56BBBFB7}" destId="{25652A3D-8E2E-4A68-BBE5-5C986EEFF8D2}" srcOrd="1" destOrd="0" presId="urn:microsoft.com/office/officeart/2005/8/layout/list1"/>
    <dgm:cxn modelId="{E297E067-F6D8-4B8C-B900-D7EB28398AD2}" type="presParOf" srcId="{C6177554-D3D3-4F31-B8AE-81CFD33CC6DA}" destId="{A2F5309C-E7DA-4BD8-8959-DD5285FFDEDB}" srcOrd="17" destOrd="0" presId="urn:microsoft.com/office/officeart/2005/8/layout/list1"/>
    <dgm:cxn modelId="{9664BD4F-CE19-49F5-A776-B1717C7CB912}" type="presParOf" srcId="{C6177554-D3D3-4F31-B8AE-81CFD33CC6DA}" destId="{8947B689-E888-4742-B9CB-3D53132DC9C7}" srcOrd="18" destOrd="0" presId="urn:microsoft.com/office/officeart/2005/8/layout/list1"/>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C98D0D9-8C80-4BCD-A691-AE9F7EEA533E}" type="doc">
      <dgm:prSet loTypeId="urn:microsoft.com/office/officeart/2005/8/layout/hProcess9" loCatId="process" qsTypeId="urn:microsoft.com/office/officeart/2005/8/quickstyle/simple1" qsCatId="simple" csTypeId="urn:microsoft.com/office/officeart/2005/8/colors/accent1_2" csCatId="accent1" phldr="1"/>
      <dgm:spPr/>
    </dgm:pt>
    <dgm:pt modelId="{8468EBB0-718C-43DF-8DF1-95905138A2A1}">
      <dgm:prSet phldrT="[Text]"/>
      <dgm:spPr/>
      <dgm:t>
        <a:bodyPr/>
        <a:lstStyle/>
        <a:p>
          <a:r>
            <a:rPr lang="en-US" dirty="0"/>
            <a:t>Step 1</a:t>
          </a:r>
        </a:p>
      </dgm:t>
    </dgm:pt>
    <dgm:pt modelId="{FCA0D76A-F0CF-441C-823C-491538122758}" type="parTrans" cxnId="{5A0FFA53-6BAA-461D-A6D4-43EDF95CC284}">
      <dgm:prSet/>
      <dgm:spPr/>
      <dgm:t>
        <a:bodyPr/>
        <a:lstStyle/>
        <a:p>
          <a:endParaRPr lang="en-US"/>
        </a:p>
      </dgm:t>
    </dgm:pt>
    <dgm:pt modelId="{0FCD543A-E5B3-4A7E-A415-826B9B0ACFA2}" type="sibTrans" cxnId="{5A0FFA53-6BAA-461D-A6D4-43EDF95CC284}">
      <dgm:prSet/>
      <dgm:spPr/>
      <dgm:t>
        <a:bodyPr/>
        <a:lstStyle/>
        <a:p>
          <a:endParaRPr lang="en-US"/>
        </a:p>
      </dgm:t>
    </dgm:pt>
    <dgm:pt modelId="{9AC34FE9-3586-4EB3-AA4C-5F3B88DB09C7}">
      <dgm:prSet phldrT="[Text]"/>
      <dgm:spPr/>
      <dgm:t>
        <a:bodyPr/>
        <a:lstStyle/>
        <a:p>
          <a:r>
            <a:rPr lang="en-US" dirty="0"/>
            <a:t>Step 2</a:t>
          </a:r>
        </a:p>
      </dgm:t>
    </dgm:pt>
    <dgm:pt modelId="{08545EAB-2333-451D-B8AF-03C1EAC2E8FB}" type="parTrans" cxnId="{D052F7DC-7FF3-4282-BFE8-6C668485E6E1}">
      <dgm:prSet/>
      <dgm:spPr/>
      <dgm:t>
        <a:bodyPr/>
        <a:lstStyle/>
        <a:p>
          <a:endParaRPr lang="en-US"/>
        </a:p>
      </dgm:t>
    </dgm:pt>
    <dgm:pt modelId="{CE537362-AEBF-4EBA-B0C3-52FC8CBA3F42}" type="sibTrans" cxnId="{D052F7DC-7FF3-4282-BFE8-6C668485E6E1}">
      <dgm:prSet/>
      <dgm:spPr/>
      <dgm:t>
        <a:bodyPr/>
        <a:lstStyle/>
        <a:p>
          <a:endParaRPr lang="en-US"/>
        </a:p>
      </dgm:t>
    </dgm:pt>
    <dgm:pt modelId="{EBCA9AD5-6980-4E1F-B1AA-6C1FF70D9B55}">
      <dgm:prSet phldrT="[Text]"/>
      <dgm:spPr/>
      <dgm:t>
        <a:bodyPr/>
        <a:lstStyle/>
        <a:p>
          <a:r>
            <a:rPr lang="en-US" dirty="0"/>
            <a:t>Step 3</a:t>
          </a:r>
        </a:p>
      </dgm:t>
    </dgm:pt>
    <dgm:pt modelId="{C578531C-36D0-42FD-98D8-6BF5115B19C8}" type="parTrans" cxnId="{0165DEE2-9728-47B2-B827-C6D7B3DB90A4}">
      <dgm:prSet/>
      <dgm:spPr/>
      <dgm:t>
        <a:bodyPr/>
        <a:lstStyle/>
        <a:p>
          <a:endParaRPr lang="en-US"/>
        </a:p>
      </dgm:t>
    </dgm:pt>
    <dgm:pt modelId="{70243081-7A2D-49A9-9A2F-02C43C9ACE8C}" type="sibTrans" cxnId="{0165DEE2-9728-47B2-B827-C6D7B3DB90A4}">
      <dgm:prSet/>
      <dgm:spPr/>
      <dgm:t>
        <a:bodyPr/>
        <a:lstStyle/>
        <a:p>
          <a:endParaRPr lang="en-US"/>
        </a:p>
      </dgm:t>
    </dgm:pt>
    <dgm:pt modelId="{E0BD0606-4588-4554-BC53-779D6753E7F4}">
      <dgm:prSet phldrT="[Text]"/>
      <dgm:spPr/>
      <dgm:t>
        <a:bodyPr/>
        <a:lstStyle/>
        <a:p>
          <a:r>
            <a:rPr lang="en-US" dirty="0"/>
            <a:t>Step 4</a:t>
          </a:r>
        </a:p>
      </dgm:t>
    </dgm:pt>
    <dgm:pt modelId="{8CD8F832-0FE1-41B4-AE32-A40157AC1BD8}" type="parTrans" cxnId="{742ED0D1-BFF1-4952-8C36-E21FE843BC28}">
      <dgm:prSet/>
      <dgm:spPr/>
      <dgm:t>
        <a:bodyPr/>
        <a:lstStyle/>
        <a:p>
          <a:endParaRPr lang="en-US"/>
        </a:p>
      </dgm:t>
    </dgm:pt>
    <dgm:pt modelId="{A0E6C9D4-322B-4F51-AD36-2A6A212A4678}" type="sibTrans" cxnId="{742ED0D1-BFF1-4952-8C36-E21FE843BC28}">
      <dgm:prSet/>
      <dgm:spPr/>
      <dgm:t>
        <a:bodyPr/>
        <a:lstStyle/>
        <a:p>
          <a:endParaRPr lang="en-US"/>
        </a:p>
      </dgm:t>
    </dgm:pt>
    <dgm:pt modelId="{35947508-7FA5-4A6A-825E-FABAA0FC806B}">
      <dgm:prSet phldrT="[Text]"/>
      <dgm:spPr/>
      <dgm:t>
        <a:bodyPr/>
        <a:lstStyle/>
        <a:p>
          <a:r>
            <a:rPr lang="en-US" dirty="0"/>
            <a:t>Step 5</a:t>
          </a:r>
        </a:p>
      </dgm:t>
    </dgm:pt>
    <dgm:pt modelId="{0CD3ED47-C02A-4C73-BBA0-9CF39835822B}" type="parTrans" cxnId="{50D1C539-4ED5-4C1A-98C2-3E801101A168}">
      <dgm:prSet/>
      <dgm:spPr/>
      <dgm:t>
        <a:bodyPr/>
        <a:lstStyle/>
        <a:p>
          <a:endParaRPr lang="en-US"/>
        </a:p>
      </dgm:t>
    </dgm:pt>
    <dgm:pt modelId="{7C7B3E70-5340-43B1-8A64-9B7C01866FF0}" type="sibTrans" cxnId="{50D1C539-4ED5-4C1A-98C2-3E801101A168}">
      <dgm:prSet/>
      <dgm:spPr/>
      <dgm:t>
        <a:bodyPr/>
        <a:lstStyle/>
        <a:p>
          <a:endParaRPr lang="en-US"/>
        </a:p>
      </dgm:t>
    </dgm:pt>
    <dgm:pt modelId="{0468AAA8-6796-4551-A003-C85C08800AEB}">
      <dgm:prSet phldrT="[Text]"/>
      <dgm:spPr/>
      <dgm:t>
        <a:bodyPr/>
        <a:lstStyle/>
        <a:p>
          <a:r>
            <a:rPr lang="en-US" dirty="0"/>
            <a:t>Step 6</a:t>
          </a:r>
        </a:p>
      </dgm:t>
    </dgm:pt>
    <dgm:pt modelId="{14DF3229-AD78-4882-AFA4-56A785921C1D}" type="parTrans" cxnId="{08466C3F-34E1-4401-A9A1-C9AD2FD5B106}">
      <dgm:prSet/>
      <dgm:spPr/>
      <dgm:t>
        <a:bodyPr/>
        <a:lstStyle/>
        <a:p>
          <a:endParaRPr lang="en-US"/>
        </a:p>
      </dgm:t>
    </dgm:pt>
    <dgm:pt modelId="{24BE8DFD-420D-43EE-B44F-9E37834983B1}" type="sibTrans" cxnId="{08466C3F-34E1-4401-A9A1-C9AD2FD5B106}">
      <dgm:prSet/>
      <dgm:spPr/>
      <dgm:t>
        <a:bodyPr/>
        <a:lstStyle/>
        <a:p>
          <a:endParaRPr lang="en-US"/>
        </a:p>
      </dgm:t>
    </dgm:pt>
    <dgm:pt modelId="{030F1A18-2407-4BD5-B276-BEEB948B0453}">
      <dgm:prSet phldrT="[Text]"/>
      <dgm:spPr/>
      <dgm:t>
        <a:bodyPr/>
        <a:lstStyle/>
        <a:p>
          <a:r>
            <a:rPr lang="en-US" dirty="0"/>
            <a:t>Step 7</a:t>
          </a:r>
        </a:p>
      </dgm:t>
    </dgm:pt>
    <dgm:pt modelId="{D9206284-D87D-4C98-8AE8-5152C6B93A5B}" type="parTrans" cxnId="{D79A4AAC-BD44-49F5-BEEA-0863124E9E17}">
      <dgm:prSet/>
      <dgm:spPr/>
      <dgm:t>
        <a:bodyPr/>
        <a:lstStyle/>
        <a:p>
          <a:endParaRPr lang="en-US"/>
        </a:p>
      </dgm:t>
    </dgm:pt>
    <dgm:pt modelId="{CC141CD5-A55A-4C3D-8411-B1FF0C31E00E}" type="sibTrans" cxnId="{D79A4AAC-BD44-49F5-BEEA-0863124E9E17}">
      <dgm:prSet/>
      <dgm:spPr/>
      <dgm:t>
        <a:bodyPr/>
        <a:lstStyle/>
        <a:p>
          <a:endParaRPr lang="en-US"/>
        </a:p>
      </dgm:t>
    </dgm:pt>
    <dgm:pt modelId="{D2299DA5-22CF-4B27-B3C4-6D0FB4BF7315}">
      <dgm:prSet phldrT="[Text]"/>
      <dgm:spPr/>
      <dgm:t>
        <a:bodyPr/>
        <a:lstStyle/>
        <a:p>
          <a:r>
            <a:rPr lang="en-US" dirty="0"/>
            <a:t>Step 8</a:t>
          </a:r>
        </a:p>
      </dgm:t>
    </dgm:pt>
    <dgm:pt modelId="{CC41C888-9051-47B9-9E58-12C4CF9839B3}" type="parTrans" cxnId="{EA90C798-3A2C-4A8F-865F-AB265D39C60C}">
      <dgm:prSet/>
      <dgm:spPr/>
      <dgm:t>
        <a:bodyPr/>
        <a:lstStyle/>
        <a:p>
          <a:endParaRPr lang="en-US"/>
        </a:p>
      </dgm:t>
    </dgm:pt>
    <dgm:pt modelId="{92AA1DA7-550F-4D1D-A174-BD91A2B0CB18}" type="sibTrans" cxnId="{EA90C798-3A2C-4A8F-865F-AB265D39C60C}">
      <dgm:prSet/>
      <dgm:spPr/>
      <dgm:t>
        <a:bodyPr/>
        <a:lstStyle/>
        <a:p>
          <a:endParaRPr lang="en-US"/>
        </a:p>
      </dgm:t>
    </dgm:pt>
    <dgm:pt modelId="{764845F6-B655-4D16-83AF-FA6F3B9A2625}">
      <dgm:prSet phldrT="[Text]"/>
      <dgm:spPr/>
      <dgm:t>
        <a:bodyPr/>
        <a:lstStyle/>
        <a:p>
          <a:r>
            <a:rPr lang="en-US" dirty="0"/>
            <a:t>Step 9</a:t>
          </a:r>
        </a:p>
      </dgm:t>
    </dgm:pt>
    <dgm:pt modelId="{4BDCE76D-2FBC-4E1F-B220-E8D6B4FA76B3}" type="parTrans" cxnId="{C2D59EC8-AB46-45B3-A2B7-CB92DBEA881E}">
      <dgm:prSet/>
      <dgm:spPr/>
      <dgm:t>
        <a:bodyPr/>
        <a:lstStyle/>
        <a:p>
          <a:endParaRPr lang="en-US"/>
        </a:p>
      </dgm:t>
    </dgm:pt>
    <dgm:pt modelId="{37C16DC2-99D3-42D7-AA4C-7AC507D63031}" type="sibTrans" cxnId="{C2D59EC8-AB46-45B3-A2B7-CB92DBEA881E}">
      <dgm:prSet/>
      <dgm:spPr/>
      <dgm:t>
        <a:bodyPr/>
        <a:lstStyle/>
        <a:p>
          <a:endParaRPr lang="en-US"/>
        </a:p>
      </dgm:t>
    </dgm:pt>
    <dgm:pt modelId="{D7691B16-7DD3-46FF-956D-290CE86F8574}">
      <dgm:prSet phldrT="[Text]"/>
      <dgm:spPr/>
      <dgm:t>
        <a:bodyPr/>
        <a:lstStyle/>
        <a:p>
          <a:r>
            <a:rPr lang="en-US" dirty="0"/>
            <a:t>Step 10</a:t>
          </a:r>
        </a:p>
      </dgm:t>
    </dgm:pt>
    <dgm:pt modelId="{479DB403-0302-40BA-BB06-DEA52E955FB7}" type="parTrans" cxnId="{7D4C57F0-D462-4554-AD49-DF36DF7C1DF6}">
      <dgm:prSet/>
      <dgm:spPr/>
      <dgm:t>
        <a:bodyPr/>
        <a:lstStyle/>
        <a:p>
          <a:endParaRPr lang="en-US"/>
        </a:p>
      </dgm:t>
    </dgm:pt>
    <dgm:pt modelId="{2CC0AE32-82C2-45EB-8FCF-9103CCE24DE2}" type="sibTrans" cxnId="{7D4C57F0-D462-4554-AD49-DF36DF7C1DF6}">
      <dgm:prSet/>
      <dgm:spPr/>
      <dgm:t>
        <a:bodyPr/>
        <a:lstStyle/>
        <a:p>
          <a:endParaRPr lang="en-US"/>
        </a:p>
      </dgm:t>
    </dgm:pt>
    <dgm:pt modelId="{C3A2B97B-6FBE-4349-A9F1-A7D2E6015605}" type="pres">
      <dgm:prSet presAssocID="{EC98D0D9-8C80-4BCD-A691-AE9F7EEA533E}" presName="CompostProcess" presStyleCnt="0">
        <dgm:presLayoutVars>
          <dgm:dir/>
          <dgm:resizeHandles val="exact"/>
        </dgm:presLayoutVars>
      </dgm:prSet>
      <dgm:spPr/>
    </dgm:pt>
    <dgm:pt modelId="{18ACE430-DEF9-41A6-A0F2-90877E29C57F}" type="pres">
      <dgm:prSet presAssocID="{EC98D0D9-8C80-4BCD-A691-AE9F7EEA533E}" presName="arrow" presStyleLbl="bgShp" presStyleIdx="0" presStyleCnt="1" custScaleX="88014" custScaleY="92047"/>
      <dgm:spPr/>
    </dgm:pt>
    <dgm:pt modelId="{B1F9C61E-F005-4082-91A2-895D4DC53D6C}" type="pres">
      <dgm:prSet presAssocID="{EC98D0D9-8C80-4BCD-A691-AE9F7EEA533E}" presName="linearProcess" presStyleCnt="0"/>
      <dgm:spPr/>
    </dgm:pt>
    <dgm:pt modelId="{4973CA91-3ECF-44D3-9165-35FF55386CCD}" type="pres">
      <dgm:prSet presAssocID="{8468EBB0-718C-43DF-8DF1-95905138A2A1}" presName="textNode" presStyleLbl="node1" presStyleIdx="0" presStyleCnt="10">
        <dgm:presLayoutVars>
          <dgm:bulletEnabled val="1"/>
        </dgm:presLayoutVars>
      </dgm:prSet>
      <dgm:spPr/>
    </dgm:pt>
    <dgm:pt modelId="{83AD917A-DE10-4CDF-835C-85778F089592}" type="pres">
      <dgm:prSet presAssocID="{0FCD543A-E5B3-4A7E-A415-826B9B0ACFA2}" presName="sibTrans" presStyleCnt="0"/>
      <dgm:spPr/>
    </dgm:pt>
    <dgm:pt modelId="{6D96BC4C-E0C6-400A-BD84-0BB0443546F4}" type="pres">
      <dgm:prSet presAssocID="{9AC34FE9-3586-4EB3-AA4C-5F3B88DB09C7}" presName="textNode" presStyleLbl="node1" presStyleIdx="1" presStyleCnt="10">
        <dgm:presLayoutVars>
          <dgm:bulletEnabled val="1"/>
        </dgm:presLayoutVars>
      </dgm:prSet>
      <dgm:spPr/>
    </dgm:pt>
    <dgm:pt modelId="{E4B685EA-DCAD-43D8-9D92-80B1C3AFDAA6}" type="pres">
      <dgm:prSet presAssocID="{CE537362-AEBF-4EBA-B0C3-52FC8CBA3F42}" presName="sibTrans" presStyleCnt="0"/>
      <dgm:spPr/>
    </dgm:pt>
    <dgm:pt modelId="{4DF3B5E5-4518-43C1-981C-7CB2AC394574}" type="pres">
      <dgm:prSet presAssocID="{EBCA9AD5-6980-4E1F-B1AA-6C1FF70D9B55}" presName="textNode" presStyleLbl="node1" presStyleIdx="2" presStyleCnt="10">
        <dgm:presLayoutVars>
          <dgm:bulletEnabled val="1"/>
        </dgm:presLayoutVars>
      </dgm:prSet>
      <dgm:spPr/>
    </dgm:pt>
    <dgm:pt modelId="{E5670595-F3FB-4135-8FB7-9E3CD4B1708E}" type="pres">
      <dgm:prSet presAssocID="{70243081-7A2D-49A9-9A2F-02C43C9ACE8C}" presName="sibTrans" presStyleCnt="0"/>
      <dgm:spPr/>
    </dgm:pt>
    <dgm:pt modelId="{69544B76-5FC5-44C8-864C-D23C53E3729E}" type="pres">
      <dgm:prSet presAssocID="{E0BD0606-4588-4554-BC53-779D6753E7F4}" presName="textNode" presStyleLbl="node1" presStyleIdx="3" presStyleCnt="10">
        <dgm:presLayoutVars>
          <dgm:bulletEnabled val="1"/>
        </dgm:presLayoutVars>
      </dgm:prSet>
      <dgm:spPr/>
    </dgm:pt>
    <dgm:pt modelId="{68F9B4F0-9CBE-4FAB-A8B4-212E875A6096}" type="pres">
      <dgm:prSet presAssocID="{A0E6C9D4-322B-4F51-AD36-2A6A212A4678}" presName="sibTrans" presStyleCnt="0"/>
      <dgm:spPr/>
    </dgm:pt>
    <dgm:pt modelId="{DA0BA615-84A5-4A41-B6FF-E683A3A0A0F7}" type="pres">
      <dgm:prSet presAssocID="{35947508-7FA5-4A6A-825E-FABAA0FC806B}" presName="textNode" presStyleLbl="node1" presStyleIdx="4" presStyleCnt="10">
        <dgm:presLayoutVars>
          <dgm:bulletEnabled val="1"/>
        </dgm:presLayoutVars>
      </dgm:prSet>
      <dgm:spPr/>
    </dgm:pt>
    <dgm:pt modelId="{E8FBFF6C-06A5-482A-A1EF-BBEF6D520EEE}" type="pres">
      <dgm:prSet presAssocID="{7C7B3E70-5340-43B1-8A64-9B7C01866FF0}" presName="sibTrans" presStyleCnt="0"/>
      <dgm:spPr/>
    </dgm:pt>
    <dgm:pt modelId="{DF957D4B-834D-461E-887D-6B81EC3E0D6D}" type="pres">
      <dgm:prSet presAssocID="{0468AAA8-6796-4551-A003-C85C08800AEB}" presName="textNode" presStyleLbl="node1" presStyleIdx="5" presStyleCnt="10">
        <dgm:presLayoutVars>
          <dgm:bulletEnabled val="1"/>
        </dgm:presLayoutVars>
      </dgm:prSet>
      <dgm:spPr/>
    </dgm:pt>
    <dgm:pt modelId="{B5189901-7EC2-41CE-AB53-840E2C7DB491}" type="pres">
      <dgm:prSet presAssocID="{24BE8DFD-420D-43EE-B44F-9E37834983B1}" presName="sibTrans" presStyleCnt="0"/>
      <dgm:spPr/>
    </dgm:pt>
    <dgm:pt modelId="{BCC81A5D-3FAF-436C-BC6F-8E2588219559}" type="pres">
      <dgm:prSet presAssocID="{030F1A18-2407-4BD5-B276-BEEB948B0453}" presName="textNode" presStyleLbl="node1" presStyleIdx="6" presStyleCnt="10">
        <dgm:presLayoutVars>
          <dgm:bulletEnabled val="1"/>
        </dgm:presLayoutVars>
      </dgm:prSet>
      <dgm:spPr/>
    </dgm:pt>
    <dgm:pt modelId="{D5848C06-1587-4673-8A13-1292558149CB}" type="pres">
      <dgm:prSet presAssocID="{CC141CD5-A55A-4C3D-8411-B1FF0C31E00E}" presName="sibTrans" presStyleCnt="0"/>
      <dgm:spPr/>
    </dgm:pt>
    <dgm:pt modelId="{00049FF7-7CB4-466A-BBC7-69050A7F155C}" type="pres">
      <dgm:prSet presAssocID="{D2299DA5-22CF-4B27-B3C4-6D0FB4BF7315}" presName="textNode" presStyleLbl="node1" presStyleIdx="7" presStyleCnt="10">
        <dgm:presLayoutVars>
          <dgm:bulletEnabled val="1"/>
        </dgm:presLayoutVars>
      </dgm:prSet>
      <dgm:spPr/>
    </dgm:pt>
    <dgm:pt modelId="{F05F2C5B-EA83-4A11-A996-0441FD954528}" type="pres">
      <dgm:prSet presAssocID="{92AA1DA7-550F-4D1D-A174-BD91A2B0CB18}" presName="sibTrans" presStyleCnt="0"/>
      <dgm:spPr/>
    </dgm:pt>
    <dgm:pt modelId="{31A83BA4-5373-4F57-9DBE-6A6CFA74E5FA}" type="pres">
      <dgm:prSet presAssocID="{764845F6-B655-4D16-83AF-FA6F3B9A2625}" presName="textNode" presStyleLbl="node1" presStyleIdx="8" presStyleCnt="10">
        <dgm:presLayoutVars>
          <dgm:bulletEnabled val="1"/>
        </dgm:presLayoutVars>
      </dgm:prSet>
      <dgm:spPr/>
    </dgm:pt>
    <dgm:pt modelId="{292077A5-2CD1-401C-9366-6387FF46237F}" type="pres">
      <dgm:prSet presAssocID="{37C16DC2-99D3-42D7-AA4C-7AC507D63031}" presName="sibTrans" presStyleCnt="0"/>
      <dgm:spPr/>
    </dgm:pt>
    <dgm:pt modelId="{4D1D7620-06A9-4CF1-9891-E835F591694F}" type="pres">
      <dgm:prSet presAssocID="{D7691B16-7DD3-46FF-956D-290CE86F8574}" presName="textNode" presStyleLbl="node1" presStyleIdx="9" presStyleCnt="10">
        <dgm:presLayoutVars>
          <dgm:bulletEnabled val="1"/>
        </dgm:presLayoutVars>
      </dgm:prSet>
      <dgm:spPr/>
    </dgm:pt>
  </dgm:ptLst>
  <dgm:cxnLst>
    <dgm:cxn modelId="{03A4B403-E023-4C41-8FE0-AD02E0C704BF}" type="presOf" srcId="{EBCA9AD5-6980-4E1F-B1AA-6C1FF70D9B55}" destId="{4DF3B5E5-4518-43C1-981C-7CB2AC394574}" srcOrd="0" destOrd="0" presId="urn:microsoft.com/office/officeart/2005/8/layout/hProcess9"/>
    <dgm:cxn modelId="{18F40B1B-C6D9-4689-A772-3243F0C2CAEA}" type="presOf" srcId="{9AC34FE9-3586-4EB3-AA4C-5F3B88DB09C7}" destId="{6D96BC4C-E0C6-400A-BD84-0BB0443546F4}" srcOrd="0" destOrd="0" presId="urn:microsoft.com/office/officeart/2005/8/layout/hProcess9"/>
    <dgm:cxn modelId="{50D1C539-4ED5-4C1A-98C2-3E801101A168}" srcId="{EC98D0D9-8C80-4BCD-A691-AE9F7EEA533E}" destId="{35947508-7FA5-4A6A-825E-FABAA0FC806B}" srcOrd="4" destOrd="0" parTransId="{0CD3ED47-C02A-4C73-BBA0-9CF39835822B}" sibTransId="{7C7B3E70-5340-43B1-8A64-9B7C01866FF0}"/>
    <dgm:cxn modelId="{BDA60A3D-40BE-4231-9788-6507A49045C4}" type="presOf" srcId="{D7691B16-7DD3-46FF-956D-290CE86F8574}" destId="{4D1D7620-06A9-4CF1-9891-E835F591694F}" srcOrd="0" destOrd="0" presId="urn:microsoft.com/office/officeart/2005/8/layout/hProcess9"/>
    <dgm:cxn modelId="{08466C3F-34E1-4401-A9A1-C9AD2FD5B106}" srcId="{EC98D0D9-8C80-4BCD-A691-AE9F7EEA533E}" destId="{0468AAA8-6796-4551-A003-C85C08800AEB}" srcOrd="5" destOrd="0" parTransId="{14DF3229-AD78-4882-AFA4-56A785921C1D}" sibTransId="{24BE8DFD-420D-43EE-B44F-9E37834983B1}"/>
    <dgm:cxn modelId="{4D4EC360-2096-440A-94B4-724FCF77164E}" type="presOf" srcId="{E0BD0606-4588-4554-BC53-779D6753E7F4}" destId="{69544B76-5FC5-44C8-864C-D23C53E3729E}" srcOrd="0" destOrd="0" presId="urn:microsoft.com/office/officeart/2005/8/layout/hProcess9"/>
    <dgm:cxn modelId="{1E1A0C6F-7BF7-4429-A4C7-473C91DBF711}" type="presOf" srcId="{030F1A18-2407-4BD5-B276-BEEB948B0453}" destId="{BCC81A5D-3FAF-436C-BC6F-8E2588219559}" srcOrd="0" destOrd="0" presId="urn:microsoft.com/office/officeart/2005/8/layout/hProcess9"/>
    <dgm:cxn modelId="{5A0FFA53-6BAA-461D-A6D4-43EDF95CC284}" srcId="{EC98D0D9-8C80-4BCD-A691-AE9F7EEA533E}" destId="{8468EBB0-718C-43DF-8DF1-95905138A2A1}" srcOrd="0" destOrd="0" parTransId="{FCA0D76A-F0CF-441C-823C-491538122758}" sibTransId="{0FCD543A-E5B3-4A7E-A415-826B9B0ACFA2}"/>
    <dgm:cxn modelId="{42EE3575-1919-43DB-BCB1-117843C65EB6}" type="presOf" srcId="{EC98D0D9-8C80-4BCD-A691-AE9F7EEA533E}" destId="{C3A2B97B-6FBE-4349-A9F1-A7D2E6015605}" srcOrd="0" destOrd="0" presId="urn:microsoft.com/office/officeart/2005/8/layout/hProcess9"/>
    <dgm:cxn modelId="{81DF5E89-423D-4B92-9719-5557179A09D4}" type="presOf" srcId="{35947508-7FA5-4A6A-825E-FABAA0FC806B}" destId="{DA0BA615-84A5-4A41-B6FF-E683A3A0A0F7}" srcOrd="0" destOrd="0" presId="urn:microsoft.com/office/officeart/2005/8/layout/hProcess9"/>
    <dgm:cxn modelId="{EA90C798-3A2C-4A8F-865F-AB265D39C60C}" srcId="{EC98D0D9-8C80-4BCD-A691-AE9F7EEA533E}" destId="{D2299DA5-22CF-4B27-B3C4-6D0FB4BF7315}" srcOrd="7" destOrd="0" parTransId="{CC41C888-9051-47B9-9E58-12C4CF9839B3}" sibTransId="{92AA1DA7-550F-4D1D-A174-BD91A2B0CB18}"/>
    <dgm:cxn modelId="{BFC3239E-C370-43E1-A38B-927D06D96BFF}" type="presOf" srcId="{D2299DA5-22CF-4B27-B3C4-6D0FB4BF7315}" destId="{00049FF7-7CB4-466A-BBC7-69050A7F155C}" srcOrd="0" destOrd="0" presId="urn:microsoft.com/office/officeart/2005/8/layout/hProcess9"/>
    <dgm:cxn modelId="{D79A4AAC-BD44-49F5-BEEA-0863124E9E17}" srcId="{EC98D0D9-8C80-4BCD-A691-AE9F7EEA533E}" destId="{030F1A18-2407-4BD5-B276-BEEB948B0453}" srcOrd="6" destOrd="0" parTransId="{D9206284-D87D-4C98-8AE8-5152C6B93A5B}" sibTransId="{CC141CD5-A55A-4C3D-8411-B1FF0C31E00E}"/>
    <dgm:cxn modelId="{E93BC4C7-BEE7-4137-A9F3-AA5E0577B6F4}" type="presOf" srcId="{0468AAA8-6796-4551-A003-C85C08800AEB}" destId="{DF957D4B-834D-461E-887D-6B81EC3E0D6D}" srcOrd="0" destOrd="0" presId="urn:microsoft.com/office/officeart/2005/8/layout/hProcess9"/>
    <dgm:cxn modelId="{C2D59EC8-AB46-45B3-A2B7-CB92DBEA881E}" srcId="{EC98D0D9-8C80-4BCD-A691-AE9F7EEA533E}" destId="{764845F6-B655-4D16-83AF-FA6F3B9A2625}" srcOrd="8" destOrd="0" parTransId="{4BDCE76D-2FBC-4E1F-B220-E8D6B4FA76B3}" sibTransId="{37C16DC2-99D3-42D7-AA4C-7AC507D63031}"/>
    <dgm:cxn modelId="{742ED0D1-BFF1-4952-8C36-E21FE843BC28}" srcId="{EC98D0D9-8C80-4BCD-A691-AE9F7EEA533E}" destId="{E0BD0606-4588-4554-BC53-779D6753E7F4}" srcOrd="3" destOrd="0" parTransId="{8CD8F832-0FE1-41B4-AE32-A40157AC1BD8}" sibTransId="{A0E6C9D4-322B-4F51-AD36-2A6A212A4678}"/>
    <dgm:cxn modelId="{D052F7DC-7FF3-4282-BFE8-6C668485E6E1}" srcId="{EC98D0D9-8C80-4BCD-A691-AE9F7EEA533E}" destId="{9AC34FE9-3586-4EB3-AA4C-5F3B88DB09C7}" srcOrd="1" destOrd="0" parTransId="{08545EAB-2333-451D-B8AF-03C1EAC2E8FB}" sibTransId="{CE537362-AEBF-4EBA-B0C3-52FC8CBA3F42}"/>
    <dgm:cxn modelId="{0165DEE2-9728-47B2-B827-C6D7B3DB90A4}" srcId="{EC98D0D9-8C80-4BCD-A691-AE9F7EEA533E}" destId="{EBCA9AD5-6980-4E1F-B1AA-6C1FF70D9B55}" srcOrd="2" destOrd="0" parTransId="{C578531C-36D0-42FD-98D8-6BF5115B19C8}" sibTransId="{70243081-7A2D-49A9-9A2F-02C43C9ACE8C}"/>
    <dgm:cxn modelId="{A08B58EA-8A03-4E05-B78F-B3591659185F}" type="presOf" srcId="{764845F6-B655-4D16-83AF-FA6F3B9A2625}" destId="{31A83BA4-5373-4F57-9DBE-6A6CFA74E5FA}" srcOrd="0" destOrd="0" presId="urn:microsoft.com/office/officeart/2005/8/layout/hProcess9"/>
    <dgm:cxn modelId="{7D4C57F0-D462-4554-AD49-DF36DF7C1DF6}" srcId="{EC98D0D9-8C80-4BCD-A691-AE9F7EEA533E}" destId="{D7691B16-7DD3-46FF-956D-290CE86F8574}" srcOrd="9" destOrd="0" parTransId="{479DB403-0302-40BA-BB06-DEA52E955FB7}" sibTransId="{2CC0AE32-82C2-45EB-8FCF-9103CCE24DE2}"/>
    <dgm:cxn modelId="{AACD5DFB-F6C1-42A7-BBED-97C0D3349155}" type="presOf" srcId="{8468EBB0-718C-43DF-8DF1-95905138A2A1}" destId="{4973CA91-3ECF-44D3-9165-35FF55386CCD}" srcOrd="0" destOrd="0" presId="urn:microsoft.com/office/officeart/2005/8/layout/hProcess9"/>
    <dgm:cxn modelId="{C28CE88B-6A5F-40B7-A714-241DAE1F7948}" type="presParOf" srcId="{C3A2B97B-6FBE-4349-A9F1-A7D2E6015605}" destId="{18ACE430-DEF9-41A6-A0F2-90877E29C57F}" srcOrd="0" destOrd="0" presId="urn:microsoft.com/office/officeart/2005/8/layout/hProcess9"/>
    <dgm:cxn modelId="{285058A1-6767-4F2A-BE1B-BBA5D9B5919A}" type="presParOf" srcId="{C3A2B97B-6FBE-4349-A9F1-A7D2E6015605}" destId="{B1F9C61E-F005-4082-91A2-895D4DC53D6C}" srcOrd="1" destOrd="0" presId="urn:microsoft.com/office/officeart/2005/8/layout/hProcess9"/>
    <dgm:cxn modelId="{803C073F-2C20-47E6-8542-9F733DD4109B}" type="presParOf" srcId="{B1F9C61E-F005-4082-91A2-895D4DC53D6C}" destId="{4973CA91-3ECF-44D3-9165-35FF55386CCD}" srcOrd="0" destOrd="0" presId="urn:microsoft.com/office/officeart/2005/8/layout/hProcess9"/>
    <dgm:cxn modelId="{22BB0779-A39C-4DA0-AE60-5949ECE1A17D}" type="presParOf" srcId="{B1F9C61E-F005-4082-91A2-895D4DC53D6C}" destId="{83AD917A-DE10-4CDF-835C-85778F089592}" srcOrd="1" destOrd="0" presId="urn:microsoft.com/office/officeart/2005/8/layout/hProcess9"/>
    <dgm:cxn modelId="{765B4C03-7AAA-4E20-A5C4-F5748726F403}" type="presParOf" srcId="{B1F9C61E-F005-4082-91A2-895D4DC53D6C}" destId="{6D96BC4C-E0C6-400A-BD84-0BB0443546F4}" srcOrd="2" destOrd="0" presId="urn:microsoft.com/office/officeart/2005/8/layout/hProcess9"/>
    <dgm:cxn modelId="{9B7920D8-9326-4F87-A974-3FA7B818019A}" type="presParOf" srcId="{B1F9C61E-F005-4082-91A2-895D4DC53D6C}" destId="{E4B685EA-DCAD-43D8-9D92-80B1C3AFDAA6}" srcOrd="3" destOrd="0" presId="urn:microsoft.com/office/officeart/2005/8/layout/hProcess9"/>
    <dgm:cxn modelId="{3033F7AB-17FE-4B23-97FA-AB29B54F331E}" type="presParOf" srcId="{B1F9C61E-F005-4082-91A2-895D4DC53D6C}" destId="{4DF3B5E5-4518-43C1-981C-7CB2AC394574}" srcOrd="4" destOrd="0" presId="urn:microsoft.com/office/officeart/2005/8/layout/hProcess9"/>
    <dgm:cxn modelId="{B12A8D0B-5BB9-4C30-BD6C-7D671DDC6613}" type="presParOf" srcId="{B1F9C61E-F005-4082-91A2-895D4DC53D6C}" destId="{E5670595-F3FB-4135-8FB7-9E3CD4B1708E}" srcOrd="5" destOrd="0" presId="urn:microsoft.com/office/officeart/2005/8/layout/hProcess9"/>
    <dgm:cxn modelId="{6F1E049C-B71A-44C5-86BE-B31D715F852B}" type="presParOf" srcId="{B1F9C61E-F005-4082-91A2-895D4DC53D6C}" destId="{69544B76-5FC5-44C8-864C-D23C53E3729E}" srcOrd="6" destOrd="0" presId="urn:microsoft.com/office/officeart/2005/8/layout/hProcess9"/>
    <dgm:cxn modelId="{9F8C30B0-8C56-4C25-8264-DFB1BA3CCF9E}" type="presParOf" srcId="{B1F9C61E-F005-4082-91A2-895D4DC53D6C}" destId="{68F9B4F0-9CBE-4FAB-A8B4-212E875A6096}" srcOrd="7" destOrd="0" presId="urn:microsoft.com/office/officeart/2005/8/layout/hProcess9"/>
    <dgm:cxn modelId="{64074807-8888-461C-A557-B52A4149428A}" type="presParOf" srcId="{B1F9C61E-F005-4082-91A2-895D4DC53D6C}" destId="{DA0BA615-84A5-4A41-B6FF-E683A3A0A0F7}" srcOrd="8" destOrd="0" presId="urn:microsoft.com/office/officeart/2005/8/layout/hProcess9"/>
    <dgm:cxn modelId="{8B42B67B-F13D-45F5-B726-A068F53CC906}" type="presParOf" srcId="{B1F9C61E-F005-4082-91A2-895D4DC53D6C}" destId="{E8FBFF6C-06A5-482A-A1EF-BBEF6D520EEE}" srcOrd="9" destOrd="0" presId="urn:microsoft.com/office/officeart/2005/8/layout/hProcess9"/>
    <dgm:cxn modelId="{5BC93D7C-8FCF-47D9-9B6D-267A07DA17F0}" type="presParOf" srcId="{B1F9C61E-F005-4082-91A2-895D4DC53D6C}" destId="{DF957D4B-834D-461E-887D-6B81EC3E0D6D}" srcOrd="10" destOrd="0" presId="urn:microsoft.com/office/officeart/2005/8/layout/hProcess9"/>
    <dgm:cxn modelId="{538DB2FC-4EB3-4F59-BB69-ED5D1522015F}" type="presParOf" srcId="{B1F9C61E-F005-4082-91A2-895D4DC53D6C}" destId="{B5189901-7EC2-41CE-AB53-840E2C7DB491}" srcOrd="11" destOrd="0" presId="urn:microsoft.com/office/officeart/2005/8/layout/hProcess9"/>
    <dgm:cxn modelId="{B26EE604-3138-4B74-B9AC-22412AFE86FF}" type="presParOf" srcId="{B1F9C61E-F005-4082-91A2-895D4DC53D6C}" destId="{BCC81A5D-3FAF-436C-BC6F-8E2588219559}" srcOrd="12" destOrd="0" presId="urn:microsoft.com/office/officeart/2005/8/layout/hProcess9"/>
    <dgm:cxn modelId="{070C6DBD-1225-4B5D-8442-80096DB8CC41}" type="presParOf" srcId="{B1F9C61E-F005-4082-91A2-895D4DC53D6C}" destId="{D5848C06-1587-4673-8A13-1292558149CB}" srcOrd="13" destOrd="0" presId="urn:microsoft.com/office/officeart/2005/8/layout/hProcess9"/>
    <dgm:cxn modelId="{E863A21A-6FE3-4089-96C5-964155EF471F}" type="presParOf" srcId="{B1F9C61E-F005-4082-91A2-895D4DC53D6C}" destId="{00049FF7-7CB4-466A-BBC7-69050A7F155C}" srcOrd="14" destOrd="0" presId="urn:microsoft.com/office/officeart/2005/8/layout/hProcess9"/>
    <dgm:cxn modelId="{FDE656FD-A859-40FA-99C2-82F48B09D72A}" type="presParOf" srcId="{B1F9C61E-F005-4082-91A2-895D4DC53D6C}" destId="{F05F2C5B-EA83-4A11-A996-0441FD954528}" srcOrd="15" destOrd="0" presId="urn:microsoft.com/office/officeart/2005/8/layout/hProcess9"/>
    <dgm:cxn modelId="{043DD056-B1EE-4F09-8CBF-007BE4407CD7}" type="presParOf" srcId="{B1F9C61E-F005-4082-91A2-895D4DC53D6C}" destId="{31A83BA4-5373-4F57-9DBE-6A6CFA74E5FA}" srcOrd="16" destOrd="0" presId="urn:microsoft.com/office/officeart/2005/8/layout/hProcess9"/>
    <dgm:cxn modelId="{3A79513A-2C7F-4269-BF7B-743B197EE5BF}" type="presParOf" srcId="{B1F9C61E-F005-4082-91A2-895D4DC53D6C}" destId="{292077A5-2CD1-401C-9366-6387FF46237F}" srcOrd="17" destOrd="0" presId="urn:microsoft.com/office/officeart/2005/8/layout/hProcess9"/>
    <dgm:cxn modelId="{DFD76498-83F2-410F-AA0D-88C632F6701E}" type="presParOf" srcId="{B1F9C61E-F005-4082-91A2-895D4DC53D6C}" destId="{4D1D7620-06A9-4CF1-9891-E835F591694F}" srcOrd="18"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9069AE4-DFFB-4C82-9ED0-8A47E3664C0C}"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5C15BFF-87DE-492C-AC5C-014F158ADF63}">
      <dgm:prSet phldrT="[Text]"/>
      <dgm:spPr/>
      <dgm:t>
        <a:bodyPr/>
        <a:lstStyle/>
        <a:p>
          <a:r>
            <a:rPr lang="en-US" dirty="0"/>
            <a:t>Customer Need</a:t>
          </a:r>
        </a:p>
      </dgm:t>
    </dgm:pt>
    <dgm:pt modelId="{4AB5C244-9BA6-44BD-B420-9AE4DD2A37C4}" type="parTrans" cxnId="{71E3A5A6-B355-4783-875F-CB3E5BFC4462}">
      <dgm:prSet/>
      <dgm:spPr/>
      <dgm:t>
        <a:bodyPr/>
        <a:lstStyle/>
        <a:p>
          <a:endParaRPr lang="en-US"/>
        </a:p>
      </dgm:t>
    </dgm:pt>
    <dgm:pt modelId="{C654DBF0-4ABB-453D-92A8-C2184381DA75}" type="sibTrans" cxnId="{71E3A5A6-B355-4783-875F-CB3E5BFC4462}">
      <dgm:prSet/>
      <dgm:spPr/>
      <dgm:t>
        <a:bodyPr/>
        <a:lstStyle/>
        <a:p>
          <a:endParaRPr lang="en-US"/>
        </a:p>
      </dgm:t>
    </dgm:pt>
    <dgm:pt modelId="{27693237-81AD-428B-8E60-61227623C88C}">
      <dgm:prSet phldrT="[Text]"/>
      <dgm:spPr/>
      <dgm:t>
        <a:bodyPr/>
        <a:lstStyle/>
        <a:p>
          <a:r>
            <a:rPr lang="en-US" dirty="0"/>
            <a:t>Product/ Service </a:t>
          </a:r>
        </a:p>
      </dgm:t>
    </dgm:pt>
    <dgm:pt modelId="{27EC1FD9-6700-45BB-ADDF-30685E727464}" type="parTrans" cxnId="{ABB92133-235E-4881-9728-74B157FBCFE4}">
      <dgm:prSet/>
      <dgm:spPr/>
      <dgm:t>
        <a:bodyPr/>
        <a:lstStyle/>
        <a:p>
          <a:endParaRPr lang="en-US"/>
        </a:p>
      </dgm:t>
    </dgm:pt>
    <dgm:pt modelId="{0DC2C49E-0C8A-46F0-9B06-158EC3F7A881}" type="sibTrans" cxnId="{ABB92133-235E-4881-9728-74B157FBCFE4}">
      <dgm:prSet/>
      <dgm:spPr/>
      <dgm:t>
        <a:bodyPr/>
        <a:lstStyle/>
        <a:p>
          <a:endParaRPr lang="en-US"/>
        </a:p>
      </dgm:t>
    </dgm:pt>
    <dgm:pt modelId="{4095CB30-B197-4C78-9143-93D6A3AA9194}">
      <dgm:prSet phldrT="[Text]"/>
      <dgm:spPr/>
      <dgm:t>
        <a:bodyPr/>
        <a:lstStyle/>
        <a:p>
          <a:r>
            <a:rPr lang="en-US" dirty="0"/>
            <a:t>Team/ Tech/ Processes </a:t>
          </a:r>
        </a:p>
      </dgm:t>
    </dgm:pt>
    <dgm:pt modelId="{1AB120D2-0718-4235-BD6F-1BBE371B5D7A}" type="parTrans" cxnId="{1387EDF9-0144-406D-9636-76CA4C940D28}">
      <dgm:prSet/>
      <dgm:spPr/>
      <dgm:t>
        <a:bodyPr/>
        <a:lstStyle/>
        <a:p>
          <a:endParaRPr lang="en-US"/>
        </a:p>
      </dgm:t>
    </dgm:pt>
    <dgm:pt modelId="{BFA83636-BE8F-443E-BF3B-C00538BD50A3}" type="sibTrans" cxnId="{1387EDF9-0144-406D-9636-76CA4C940D28}">
      <dgm:prSet/>
      <dgm:spPr/>
      <dgm:t>
        <a:bodyPr/>
        <a:lstStyle/>
        <a:p>
          <a:endParaRPr lang="en-US"/>
        </a:p>
      </dgm:t>
    </dgm:pt>
    <dgm:pt modelId="{DB8A2162-B16C-4F56-BA42-EC8206E9DA80}">
      <dgm:prSet phldrT="[Text]"/>
      <dgm:spPr/>
      <dgm:t>
        <a:bodyPr/>
        <a:lstStyle/>
        <a:p>
          <a:r>
            <a:rPr lang="en-US" dirty="0"/>
            <a:t>Marketing/ Sales</a:t>
          </a:r>
        </a:p>
      </dgm:t>
    </dgm:pt>
    <dgm:pt modelId="{BE832377-5BFB-4AFE-82E2-0921869F8C8F}" type="parTrans" cxnId="{E621E36A-83C0-45F4-8832-EC947ECC65D1}">
      <dgm:prSet/>
      <dgm:spPr/>
      <dgm:t>
        <a:bodyPr/>
        <a:lstStyle/>
        <a:p>
          <a:endParaRPr lang="en-US"/>
        </a:p>
      </dgm:t>
    </dgm:pt>
    <dgm:pt modelId="{9CB18731-6010-4D5B-B70C-47B304A36CE4}" type="sibTrans" cxnId="{E621E36A-83C0-45F4-8832-EC947ECC65D1}">
      <dgm:prSet/>
      <dgm:spPr/>
      <dgm:t>
        <a:bodyPr/>
        <a:lstStyle/>
        <a:p>
          <a:endParaRPr lang="en-US"/>
        </a:p>
      </dgm:t>
    </dgm:pt>
    <dgm:pt modelId="{32E47068-CB25-4662-BE08-35F1B2E17E73}">
      <dgm:prSet phldrT="[Text]"/>
      <dgm:spPr/>
      <dgm:t>
        <a:bodyPr/>
        <a:lstStyle/>
        <a:p>
          <a:r>
            <a:rPr lang="en-US" dirty="0"/>
            <a:t>Fill Order and Get Paid</a:t>
          </a:r>
        </a:p>
      </dgm:t>
    </dgm:pt>
    <dgm:pt modelId="{9789C1A4-7D3E-4AF0-8A6C-5F55969CDB27}" type="parTrans" cxnId="{F0527C84-C7C7-4BAD-9F6F-DB48A93CB3B0}">
      <dgm:prSet/>
      <dgm:spPr/>
      <dgm:t>
        <a:bodyPr/>
        <a:lstStyle/>
        <a:p>
          <a:endParaRPr lang="en-US"/>
        </a:p>
      </dgm:t>
    </dgm:pt>
    <dgm:pt modelId="{1AD7E340-836F-4021-963D-9C7CA00A798F}" type="sibTrans" cxnId="{F0527C84-C7C7-4BAD-9F6F-DB48A93CB3B0}">
      <dgm:prSet/>
      <dgm:spPr/>
      <dgm:t>
        <a:bodyPr/>
        <a:lstStyle/>
        <a:p>
          <a:endParaRPr lang="en-US"/>
        </a:p>
      </dgm:t>
    </dgm:pt>
    <dgm:pt modelId="{C6177554-D3D3-4F31-B8AE-81CFD33CC6DA}" type="pres">
      <dgm:prSet presAssocID="{59069AE4-DFFB-4C82-9ED0-8A47E3664C0C}" presName="linear" presStyleCnt="0">
        <dgm:presLayoutVars>
          <dgm:dir/>
          <dgm:animLvl val="lvl"/>
          <dgm:resizeHandles val="exact"/>
        </dgm:presLayoutVars>
      </dgm:prSet>
      <dgm:spPr/>
    </dgm:pt>
    <dgm:pt modelId="{A06899EB-A3F9-41BA-AF6D-961FB56889C4}" type="pres">
      <dgm:prSet presAssocID="{95C15BFF-87DE-492C-AC5C-014F158ADF63}" presName="parentLin" presStyleCnt="0"/>
      <dgm:spPr/>
    </dgm:pt>
    <dgm:pt modelId="{4B07D306-C800-4A66-9287-57489CA093F0}" type="pres">
      <dgm:prSet presAssocID="{95C15BFF-87DE-492C-AC5C-014F158ADF63}" presName="parentLeftMargin" presStyleLbl="node1" presStyleIdx="0" presStyleCnt="5"/>
      <dgm:spPr/>
    </dgm:pt>
    <dgm:pt modelId="{DEC3C7EA-BE16-4D70-97D6-2E81B60FE779}" type="pres">
      <dgm:prSet presAssocID="{95C15BFF-87DE-492C-AC5C-014F158ADF63}" presName="parentText" presStyleLbl="node1" presStyleIdx="0" presStyleCnt="5">
        <dgm:presLayoutVars>
          <dgm:chMax val="0"/>
          <dgm:bulletEnabled val="1"/>
        </dgm:presLayoutVars>
      </dgm:prSet>
      <dgm:spPr/>
    </dgm:pt>
    <dgm:pt modelId="{FDFE543A-F623-4501-AB07-04B3F53A8CBA}" type="pres">
      <dgm:prSet presAssocID="{95C15BFF-87DE-492C-AC5C-014F158ADF63}" presName="negativeSpace" presStyleCnt="0"/>
      <dgm:spPr/>
    </dgm:pt>
    <dgm:pt modelId="{A61F3CF6-2CD8-4B3E-BC1A-689BC393F078}" type="pres">
      <dgm:prSet presAssocID="{95C15BFF-87DE-492C-AC5C-014F158ADF63}" presName="childText" presStyleLbl="conFgAcc1" presStyleIdx="0" presStyleCnt="5">
        <dgm:presLayoutVars>
          <dgm:bulletEnabled val="1"/>
        </dgm:presLayoutVars>
      </dgm:prSet>
      <dgm:spPr/>
    </dgm:pt>
    <dgm:pt modelId="{27AAE535-2EEB-411D-BB9A-C6B73672E9F5}" type="pres">
      <dgm:prSet presAssocID="{C654DBF0-4ABB-453D-92A8-C2184381DA75}" presName="spaceBetweenRectangles" presStyleCnt="0"/>
      <dgm:spPr/>
    </dgm:pt>
    <dgm:pt modelId="{65303508-E850-4F60-BB03-0B6E8EEDA1C5}" type="pres">
      <dgm:prSet presAssocID="{27693237-81AD-428B-8E60-61227623C88C}" presName="parentLin" presStyleCnt="0"/>
      <dgm:spPr/>
    </dgm:pt>
    <dgm:pt modelId="{4F51FA8A-B4C5-4E5B-A494-FF1E9D81A3A0}" type="pres">
      <dgm:prSet presAssocID="{27693237-81AD-428B-8E60-61227623C88C}" presName="parentLeftMargin" presStyleLbl="node1" presStyleIdx="0" presStyleCnt="5"/>
      <dgm:spPr/>
    </dgm:pt>
    <dgm:pt modelId="{319E8EDD-E9F1-4DCF-87DA-677E6F42D3D9}" type="pres">
      <dgm:prSet presAssocID="{27693237-81AD-428B-8E60-61227623C88C}" presName="parentText" presStyleLbl="node1" presStyleIdx="1" presStyleCnt="5">
        <dgm:presLayoutVars>
          <dgm:chMax val="0"/>
          <dgm:bulletEnabled val="1"/>
        </dgm:presLayoutVars>
      </dgm:prSet>
      <dgm:spPr/>
    </dgm:pt>
    <dgm:pt modelId="{2E4340AD-572B-4E2A-B028-C2CE63945BCC}" type="pres">
      <dgm:prSet presAssocID="{27693237-81AD-428B-8E60-61227623C88C}" presName="negativeSpace" presStyleCnt="0"/>
      <dgm:spPr/>
    </dgm:pt>
    <dgm:pt modelId="{10430382-E73C-4FF1-BD42-9A2A9D3B7619}" type="pres">
      <dgm:prSet presAssocID="{27693237-81AD-428B-8E60-61227623C88C}" presName="childText" presStyleLbl="conFgAcc1" presStyleIdx="1" presStyleCnt="5">
        <dgm:presLayoutVars>
          <dgm:bulletEnabled val="1"/>
        </dgm:presLayoutVars>
      </dgm:prSet>
      <dgm:spPr/>
    </dgm:pt>
    <dgm:pt modelId="{CE8C42AA-0694-4539-B309-4016A58AEDFA}" type="pres">
      <dgm:prSet presAssocID="{0DC2C49E-0C8A-46F0-9B06-158EC3F7A881}" presName="spaceBetweenRectangles" presStyleCnt="0"/>
      <dgm:spPr/>
    </dgm:pt>
    <dgm:pt modelId="{5D45BC37-8B3F-428B-A279-E91AC5829A47}" type="pres">
      <dgm:prSet presAssocID="{4095CB30-B197-4C78-9143-93D6A3AA9194}" presName="parentLin" presStyleCnt="0"/>
      <dgm:spPr/>
    </dgm:pt>
    <dgm:pt modelId="{8598BCBA-CE9C-4268-AD21-B836F9B9C9D3}" type="pres">
      <dgm:prSet presAssocID="{4095CB30-B197-4C78-9143-93D6A3AA9194}" presName="parentLeftMargin" presStyleLbl="node1" presStyleIdx="1" presStyleCnt="5"/>
      <dgm:spPr/>
    </dgm:pt>
    <dgm:pt modelId="{717C93B9-E87A-4194-85FC-2FCC5687C486}" type="pres">
      <dgm:prSet presAssocID="{4095CB30-B197-4C78-9143-93D6A3AA9194}" presName="parentText" presStyleLbl="node1" presStyleIdx="2" presStyleCnt="5">
        <dgm:presLayoutVars>
          <dgm:chMax val="0"/>
          <dgm:bulletEnabled val="1"/>
        </dgm:presLayoutVars>
      </dgm:prSet>
      <dgm:spPr/>
    </dgm:pt>
    <dgm:pt modelId="{614EDBC2-CB07-4669-B573-657A6F85147D}" type="pres">
      <dgm:prSet presAssocID="{4095CB30-B197-4C78-9143-93D6A3AA9194}" presName="negativeSpace" presStyleCnt="0"/>
      <dgm:spPr/>
    </dgm:pt>
    <dgm:pt modelId="{5933C7AA-6C9E-49B9-AAC3-91D25131DFD0}" type="pres">
      <dgm:prSet presAssocID="{4095CB30-B197-4C78-9143-93D6A3AA9194}" presName="childText" presStyleLbl="conFgAcc1" presStyleIdx="2" presStyleCnt="5">
        <dgm:presLayoutVars>
          <dgm:bulletEnabled val="1"/>
        </dgm:presLayoutVars>
      </dgm:prSet>
      <dgm:spPr/>
    </dgm:pt>
    <dgm:pt modelId="{0B61B641-0306-482B-9400-0061B1530BE9}" type="pres">
      <dgm:prSet presAssocID="{BFA83636-BE8F-443E-BF3B-C00538BD50A3}" presName="spaceBetweenRectangles" presStyleCnt="0"/>
      <dgm:spPr/>
    </dgm:pt>
    <dgm:pt modelId="{A13943EB-D57C-442E-BCC7-6BEF1E0ED820}" type="pres">
      <dgm:prSet presAssocID="{DB8A2162-B16C-4F56-BA42-EC8206E9DA80}" presName="parentLin" presStyleCnt="0"/>
      <dgm:spPr/>
    </dgm:pt>
    <dgm:pt modelId="{F0CADD9A-B2E6-48E3-9265-B64E4C513769}" type="pres">
      <dgm:prSet presAssocID="{DB8A2162-B16C-4F56-BA42-EC8206E9DA80}" presName="parentLeftMargin" presStyleLbl="node1" presStyleIdx="2" presStyleCnt="5"/>
      <dgm:spPr/>
    </dgm:pt>
    <dgm:pt modelId="{ADEABF9D-008A-4DB1-BED6-285DA7DC4333}" type="pres">
      <dgm:prSet presAssocID="{DB8A2162-B16C-4F56-BA42-EC8206E9DA80}" presName="parentText" presStyleLbl="node1" presStyleIdx="3" presStyleCnt="5">
        <dgm:presLayoutVars>
          <dgm:chMax val="0"/>
          <dgm:bulletEnabled val="1"/>
        </dgm:presLayoutVars>
      </dgm:prSet>
      <dgm:spPr/>
    </dgm:pt>
    <dgm:pt modelId="{FC0E4B63-15C3-4068-AFE4-E93502764BC6}" type="pres">
      <dgm:prSet presAssocID="{DB8A2162-B16C-4F56-BA42-EC8206E9DA80}" presName="negativeSpace" presStyleCnt="0"/>
      <dgm:spPr/>
    </dgm:pt>
    <dgm:pt modelId="{C4D70E28-86A4-438A-9CD0-2887D01BA36A}" type="pres">
      <dgm:prSet presAssocID="{DB8A2162-B16C-4F56-BA42-EC8206E9DA80}" presName="childText" presStyleLbl="conFgAcc1" presStyleIdx="3" presStyleCnt="5">
        <dgm:presLayoutVars>
          <dgm:bulletEnabled val="1"/>
        </dgm:presLayoutVars>
      </dgm:prSet>
      <dgm:spPr/>
    </dgm:pt>
    <dgm:pt modelId="{40D8DC9A-2DF2-4CBD-844F-2985AA28A35A}" type="pres">
      <dgm:prSet presAssocID="{9CB18731-6010-4D5B-B70C-47B304A36CE4}" presName="spaceBetweenRectangles" presStyleCnt="0"/>
      <dgm:spPr/>
    </dgm:pt>
    <dgm:pt modelId="{8381874E-E68D-47D4-891B-F93D56BBBFB7}" type="pres">
      <dgm:prSet presAssocID="{32E47068-CB25-4662-BE08-35F1B2E17E73}" presName="parentLin" presStyleCnt="0"/>
      <dgm:spPr/>
    </dgm:pt>
    <dgm:pt modelId="{7893141F-020E-4BC7-8AD6-BC7081C7D24F}" type="pres">
      <dgm:prSet presAssocID="{32E47068-CB25-4662-BE08-35F1B2E17E73}" presName="parentLeftMargin" presStyleLbl="node1" presStyleIdx="3" presStyleCnt="5"/>
      <dgm:spPr/>
    </dgm:pt>
    <dgm:pt modelId="{25652A3D-8E2E-4A68-BBE5-5C986EEFF8D2}" type="pres">
      <dgm:prSet presAssocID="{32E47068-CB25-4662-BE08-35F1B2E17E73}" presName="parentText" presStyleLbl="node1" presStyleIdx="4" presStyleCnt="5">
        <dgm:presLayoutVars>
          <dgm:chMax val="0"/>
          <dgm:bulletEnabled val="1"/>
        </dgm:presLayoutVars>
      </dgm:prSet>
      <dgm:spPr/>
    </dgm:pt>
    <dgm:pt modelId="{A2F5309C-E7DA-4BD8-8959-DD5285FFDEDB}" type="pres">
      <dgm:prSet presAssocID="{32E47068-CB25-4662-BE08-35F1B2E17E73}" presName="negativeSpace" presStyleCnt="0"/>
      <dgm:spPr/>
    </dgm:pt>
    <dgm:pt modelId="{8947B689-E888-4742-B9CB-3D53132DC9C7}" type="pres">
      <dgm:prSet presAssocID="{32E47068-CB25-4662-BE08-35F1B2E17E73}" presName="childText" presStyleLbl="conFgAcc1" presStyleIdx="4" presStyleCnt="5">
        <dgm:presLayoutVars>
          <dgm:bulletEnabled val="1"/>
        </dgm:presLayoutVars>
      </dgm:prSet>
      <dgm:spPr/>
    </dgm:pt>
  </dgm:ptLst>
  <dgm:cxnLst>
    <dgm:cxn modelId="{B8815F1A-E0FC-4BCE-A8E5-32A5712B5A37}" type="presOf" srcId="{95C15BFF-87DE-492C-AC5C-014F158ADF63}" destId="{4B07D306-C800-4A66-9287-57489CA093F0}" srcOrd="0" destOrd="0" presId="urn:microsoft.com/office/officeart/2005/8/layout/list1"/>
    <dgm:cxn modelId="{692E651F-8074-41BE-8B53-2049F39328AD}" type="presOf" srcId="{32E47068-CB25-4662-BE08-35F1B2E17E73}" destId="{25652A3D-8E2E-4A68-BBE5-5C986EEFF8D2}" srcOrd="1" destOrd="0" presId="urn:microsoft.com/office/officeart/2005/8/layout/list1"/>
    <dgm:cxn modelId="{ABB92133-235E-4881-9728-74B157FBCFE4}" srcId="{59069AE4-DFFB-4C82-9ED0-8A47E3664C0C}" destId="{27693237-81AD-428B-8E60-61227623C88C}" srcOrd="1" destOrd="0" parTransId="{27EC1FD9-6700-45BB-ADDF-30685E727464}" sibTransId="{0DC2C49E-0C8A-46F0-9B06-158EC3F7A881}"/>
    <dgm:cxn modelId="{C7690734-E1E8-4A25-AA6C-EC90EA23EF19}" type="presOf" srcId="{27693237-81AD-428B-8E60-61227623C88C}" destId="{319E8EDD-E9F1-4DCF-87DA-677E6F42D3D9}" srcOrd="1" destOrd="0" presId="urn:microsoft.com/office/officeart/2005/8/layout/list1"/>
    <dgm:cxn modelId="{6FF19B34-999C-439B-AF37-C0227A8CBCCC}" type="presOf" srcId="{27693237-81AD-428B-8E60-61227623C88C}" destId="{4F51FA8A-B4C5-4E5B-A494-FF1E9D81A3A0}" srcOrd="0" destOrd="0" presId="urn:microsoft.com/office/officeart/2005/8/layout/list1"/>
    <dgm:cxn modelId="{11E2E240-4E6D-4772-849C-A22BB4DBD767}" type="presOf" srcId="{DB8A2162-B16C-4F56-BA42-EC8206E9DA80}" destId="{ADEABF9D-008A-4DB1-BED6-285DA7DC4333}" srcOrd="1" destOrd="0" presId="urn:microsoft.com/office/officeart/2005/8/layout/list1"/>
    <dgm:cxn modelId="{3C94AF45-4824-4D30-867C-B96CE3547707}" type="presOf" srcId="{4095CB30-B197-4C78-9143-93D6A3AA9194}" destId="{717C93B9-E87A-4194-85FC-2FCC5687C486}" srcOrd="1" destOrd="0" presId="urn:microsoft.com/office/officeart/2005/8/layout/list1"/>
    <dgm:cxn modelId="{EACF3169-E79C-4357-88F5-6FF3A4B70F8B}" type="presOf" srcId="{4095CB30-B197-4C78-9143-93D6A3AA9194}" destId="{8598BCBA-CE9C-4268-AD21-B836F9B9C9D3}" srcOrd="0" destOrd="0" presId="urn:microsoft.com/office/officeart/2005/8/layout/list1"/>
    <dgm:cxn modelId="{E621E36A-83C0-45F4-8832-EC947ECC65D1}" srcId="{59069AE4-DFFB-4C82-9ED0-8A47E3664C0C}" destId="{DB8A2162-B16C-4F56-BA42-EC8206E9DA80}" srcOrd="3" destOrd="0" parTransId="{BE832377-5BFB-4AFE-82E2-0921869F8C8F}" sibTransId="{9CB18731-6010-4D5B-B70C-47B304A36CE4}"/>
    <dgm:cxn modelId="{6E78C982-6E54-4B32-9E39-C82300FD1236}" type="presOf" srcId="{DB8A2162-B16C-4F56-BA42-EC8206E9DA80}" destId="{F0CADD9A-B2E6-48E3-9265-B64E4C513769}" srcOrd="0" destOrd="0" presId="urn:microsoft.com/office/officeart/2005/8/layout/list1"/>
    <dgm:cxn modelId="{F0527C84-C7C7-4BAD-9F6F-DB48A93CB3B0}" srcId="{59069AE4-DFFB-4C82-9ED0-8A47E3664C0C}" destId="{32E47068-CB25-4662-BE08-35F1B2E17E73}" srcOrd="4" destOrd="0" parTransId="{9789C1A4-7D3E-4AF0-8A6C-5F55969CDB27}" sibTransId="{1AD7E340-836F-4021-963D-9C7CA00A798F}"/>
    <dgm:cxn modelId="{2FD7B89A-3FD0-4CE2-AE17-C0CB0AF825D5}" type="presOf" srcId="{59069AE4-DFFB-4C82-9ED0-8A47E3664C0C}" destId="{C6177554-D3D3-4F31-B8AE-81CFD33CC6DA}" srcOrd="0" destOrd="0" presId="urn:microsoft.com/office/officeart/2005/8/layout/list1"/>
    <dgm:cxn modelId="{71E3A5A6-B355-4783-875F-CB3E5BFC4462}" srcId="{59069AE4-DFFB-4C82-9ED0-8A47E3664C0C}" destId="{95C15BFF-87DE-492C-AC5C-014F158ADF63}" srcOrd="0" destOrd="0" parTransId="{4AB5C244-9BA6-44BD-B420-9AE4DD2A37C4}" sibTransId="{C654DBF0-4ABB-453D-92A8-C2184381DA75}"/>
    <dgm:cxn modelId="{77AA1EDC-3BB3-4B4B-B6F1-C9522F2B799D}" type="presOf" srcId="{95C15BFF-87DE-492C-AC5C-014F158ADF63}" destId="{DEC3C7EA-BE16-4D70-97D6-2E81B60FE779}" srcOrd="1" destOrd="0" presId="urn:microsoft.com/office/officeart/2005/8/layout/list1"/>
    <dgm:cxn modelId="{E83289F1-D063-493E-B00E-44ECBDFB8E5E}" type="presOf" srcId="{32E47068-CB25-4662-BE08-35F1B2E17E73}" destId="{7893141F-020E-4BC7-8AD6-BC7081C7D24F}" srcOrd="0" destOrd="0" presId="urn:microsoft.com/office/officeart/2005/8/layout/list1"/>
    <dgm:cxn modelId="{1387EDF9-0144-406D-9636-76CA4C940D28}" srcId="{59069AE4-DFFB-4C82-9ED0-8A47E3664C0C}" destId="{4095CB30-B197-4C78-9143-93D6A3AA9194}" srcOrd="2" destOrd="0" parTransId="{1AB120D2-0718-4235-BD6F-1BBE371B5D7A}" sibTransId="{BFA83636-BE8F-443E-BF3B-C00538BD50A3}"/>
    <dgm:cxn modelId="{99FCE5B1-3FC7-4434-ABBB-19A21600E729}" type="presParOf" srcId="{C6177554-D3D3-4F31-B8AE-81CFD33CC6DA}" destId="{A06899EB-A3F9-41BA-AF6D-961FB56889C4}" srcOrd="0" destOrd="0" presId="urn:microsoft.com/office/officeart/2005/8/layout/list1"/>
    <dgm:cxn modelId="{C9D0DB3F-5A63-45EE-AAA8-101AA24ED491}" type="presParOf" srcId="{A06899EB-A3F9-41BA-AF6D-961FB56889C4}" destId="{4B07D306-C800-4A66-9287-57489CA093F0}" srcOrd="0" destOrd="0" presId="urn:microsoft.com/office/officeart/2005/8/layout/list1"/>
    <dgm:cxn modelId="{0B1A8D3D-2944-4BF9-8197-CF558D7D8201}" type="presParOf" srcId="{A06899EB-A3F9-41BA-AF6D-961FB56889C4}" destId="{DEC3C7EA-BE16-4D70-97D6-2E81B60FE779}" srcOrd="1" destOrd="0" presId="urn:microsoft.com/office/officeart/2005/8/layout/list1"/>
    <dgm:cxn modelId="{C1A17FEF-73B9-4BB6-83B7-5D919E31F6AB}" type="presParOf" srcId="{C6177554-D3D3-4F31-B8AE-81CFD33CC6DA}" destId="{FDFE543A-F623-4501-AB07-04B3F53A8CBA}" srcOrd="1" destOrd="0" presId="urn:microsoft.com/office/officeart/2005/8/layout/list1"/>
    <dgm:cxn modelId="{BA76FFEE-4CA9-43BA-B708-8021B5F32E87}" type="presParOf" srcId="{C6177554-D3D3-4F31-B8AE-81CFD33CC6DA}" destId="{A61F3CF6-2CD8-4B3E-BC1A-689BC393F078}" srcOrd="2" destOrd="0" presId="urn:microsoft.com/office/officeart/2005/8/layout/list1"/>
    <dgm:cxn modelId="{58A590B7-7ECE-4091-A3FC-E5760E5F5D8B}" type="presParOf" srcId="{C6177554-D3D3-4F31-B8AE-81CFD33CC6DA}" destId="{27AAE535-2EEB-411D-BB9A-C6B73672E9F5}" srcOrd="3" destOrd="0" presId="urn:microsoft.com/office/officeart/2005/8/layout/list1"/>
    <dgm:cxn modelId="{DA07AE44-6320-4E91-8FAC-202AB7E8A08D}" type="presParOf" srcId="{C6177554-D3D3-4F31-B8AE-81CFD33CC6DA}" destId="{65303508-E850-4F60-BB03-0B6E8EEDA1C5}" srcOrd="4" destOrd="0" presId="urn:microsoft.com/office/officeart/2005/8/layout/list1"/>
    <dgm:cxn modelId="{68F9AF72-FE0D-427D-8F6A-D4D3860D45E9}" type="presParOf" srcId="{65303508-E850-4F60-BB03-0B6E8EEDA1C5}" destId="{4F51FA8A-B4C5-4E5B-A494-FF1E9D81A3A0}" srcOrd="0" destOrd="0" presId="urn:microsoft.com/office/officeart/2005/8/layout/list1"/>
    <dgm:cxn modelId="{E0E62550-A8C0-416A-9D0D-6A17EE54687B}" type="presParOf" srcId="{65303508-E850-4F60-BB03-0B6E8EEDA1C5}" destId="{319E8EDD-E9F1-4DCF-87DA-677E6F42D3D9}" srcOrd="1" destOrd="0" presId="urn:microsoft.com/office/officeart/2005/8/layout/list1"/>
    <dgm:cxn modelId="{55AD8B19-5843-4A2D-9A47-B19821B7B219}" type="presParOf" srcId="{C6177554-D3D3-4F31-B8AE-81CFD33CC6DA}" destId="{2E4340AD-572B-4E2A-B028-C2CE63945BCC}" srcOrd="5" destOrd="0" presId="urn:microsoft.com/office/officeart/2005/8/layout/list1"/>
    <dgm:cxn modelId="{9DD27716-7A4E-4EEE-A570-D7D6F030E5FF}" type="presParOf" srcId="{C6177554-D3D3-4F31-B8AE-81CFD33CC6DA}" destId="{10430382-E73C-4FF1-BD42-9A2A9D3B7619}" srcOrd="6" destOrd="0" presId="urn:microsoft.com/office/officeart/2005/8/layout/list1"/>
    <dgm:cxn modelId="{605B7178-CFDF-4F9E-A981-1172B03F88D4}" type="presParOf" srcId="{C6177554-D3D3-4F31-B8AE-81CFD33CC6DA}" destId="{CE8C42AA-0694-4539-B309-4016A58AEDFA}" srcOrd="7" destOrd="0" presId="urn:microsoft.com/office/officeart/2005/8/layout/list1"/>
    <dgm:cxn modelId="{259DF6AE-5DC4-40A9-AAED-764460529055}" type="presParOf" srcId="{C6177554-D3D3-4F31-B8AE-81CFD33CC6DA}" destId="{5D45BC37-8B3F-428B-A279-E91AC5829A47}" srcOrd="8" destOrd="0" presId="urn:microsoft.com/office/officeart/2005/8/layout/list1"/>
    <dgm:cxn modelId="{E7D7C5A3-06A4-494D-BC91-3C07C4B41E3E}" type="presParOf" srcId="{5D45BC37-8B3F-428B-A279-E91AC5829A47}" destId="{8598BCBA-CE9C-4268-AD21-B836F9B9C9D3}" srcOrd="0" destOrd="0" presId="urn:microsoft.com/office/officeart/2005/8/layout/list1"/>
    <dgm:cxn modelId="{DFD8706C-2F22-4788-B8A4-294B03BB3545}" type="presParOf" srcId="{5D45BC37-8B3F-428B-A279-E91AC5829A47}" destId="{717C93B9-E87A-4194-85FC-2FCC5687C486}" srcOrd="1" destOrd="0" presId="urn:microsoft.com/office/officeart/2005/8/layout/list1"/>
    <dgm:cxn modelId="{679B7AFA-FE93-44A3-9601-4584835545B4}" type="presParOf" srcId="{C6177554-D3D3-4F31-B8AE-81CFD33CC6DA}" destId="{614EDBC2-CB07-4669-B573-657A6F85147D}" srcOrd="9" destOrd="0" presId="urn:microsoft.com/office/officeart/2005/8/layout/list1"/>
    <dgm:cxn modelId="{D22DE7AC-DA38-493F-8F0F-D7C9ADD87422}" type="presParOf" srcId="{C6177554-D3D3-4F31-B8AE-81CFD33CC6DA}" destId="{5933C7AA-6C9E-49B9-AAC3-91D25131DFD0}" srcOrd="10" destOrd="0" presId="urn:microsoft.com/office/officeart/2005/8/layout/list1"/>
    <dgm:cxn modelId="{56DCF331-2579-4996-8AEE-BA89E8B53B8F}" type="presParOf" srcId="{C6177554-D3D3-4F31-B8AE-81CFD33CC6DA}" destId="{0B61B641-0306-482B-9400-0061B1530BE9}" srcOrd="11" destOrd="0" presId="urn:microsoft.com/office/officeart/2005/8/layout/list1"/>
    <dgm:cxn modelId="{EC5941E7-05FD-4654-AB4C-E21265711494}" type="presParOf" srcId="{C6177554-D3D3-4F31-B8AE-81CFD33CC6DA}" destId="{A13943EB-D57C-442E-BCC7-6BEF1E0ED820}" srcOrd="12" destOrd="0" presId="urn:microsoft.com/office/officeart/2005/8/layout/list1"/>
    <dgm:cxn modelId="{BD2B4AA7-A2E5-46AD-AB01-E8F46E94650C}" type="presParOf" srcId="{A13943EB-D57C-442E-BCC7-6BEF1E0ED820}" destId="{F0CADD9A-B2E6-48E3-9265-B64E4C513769}" srcOrd="0" destOrd="0" presId="urn:microsoft.com/office/officeart/2005/8/layout/list1"/>
    <dgm:cxn modelId="{67537D43-E577-4B6B-BFC4-546A2FFFFB43}" type="presParOf" srcId="{A13943EB-D57C-442E-BCC7-6BEF1E0ED820}" destId="{ADEABF9D-008A-4DB1-BED6-285DA7DC4333}" srcOrd="1" destOrd="0" presId="urn:microsoft.com/office/officeart/2005/8/layout/list1"/>
    <dgm:cxn modelId="{D491401F-5998-43E6-9D6A-692DA791423D}" type="presParOf" srcId="{C6177554-D3D3-4F31-B8AE-81CFD33CC6DA}" destId="{FC0E4B63-15C3-4068-AFE4-E93502764BC6}" srcOrd="13" destOrd="0" presId="urn:microsoft.com/office/officeart/2005/8/layout/list1"/>
    <dgm:cxn modelId="{C85DE683-53E8-45E0-8426-DE0DFB28454D}" type="presParOf" srcId="{C6177554-D3D3-4F31-B8AE-81CFD33CC6DA}" destId="{C4D70E28-86A4-438A-9CD0-2887D01BA36A}" srcOrd="14" destOrd="0" presId="urn:microsoft.com/office/officeart/2005/8/layout/list1"/>
    <dgm:cxn modelId="{CB9AF2F0-7893-4AA0-9955-601822FC6C74}" type="presParOf" srcId="{C6177554-D3D3-4F31-B8AE-81CFD33CC6DA}" destId="{40D8DC9A-2DF2-4CBD-844F-2985AA28A35A}" srcOrd="15" destOrd="0" presId="urn:microsoft.com/office/officeart/2005/8/layout/list1"/>
    <dgm:cxn modelId="{517DA28E-9491-4AD0-979A-F815F7E3E7E8}" type="presParOf" srcId="{C6177554-D3D3-4F31-B8AE-81CFD33CC6DA}" destId="{8381874E-E68D-47D4-891B-F93D56BBBFB7}" srcOrd="16" destOrd="0" presId="urn:microsoft.com/office/officeart/2005/8/layout/list1"/>
    <dgm:cxn modelId="{B5838D57-F148-4CB2-8483-8FEC6D1013E8}" type="presParOf" srcId="{8381874E-E68D-47D4-891B-F93D56BBBFB7}" destId="{7893141F-020E-4BC7-8AD6-BC7081C7D24F}" srcOrd="0" destOrd="0" presId="urn:microsoft.com/office/officeart/2005/8/layout/list1"/>
    <dgm:cxn modelId="{0239B4CF-3D5B-4BB8-9BF2-37867A67A68E}" type="presParOf" srcId="{8381874E-E68D-47D4-891B-F93D56BBBFB7}" destId="{25652A3D-8E2E-4A68-BBE5-5C986EEFF8D2}" srcOrd="1" destOrd="0" presId="urn:microsoft.com/office/officeart/2005/8/layout/list1"/>
    <dgm:cxn modelId="{E297E067-F6D8-4B8C-B900-D7EB28398AD2}" type="presParOf" srcId="{C6177554-D3D3-4F31-B8AE-81CFD33CC6DA}" destId="{A2F5309C-E7DA-4BD8-8959-DD5285FFDEDB}" srcOrd="17" destOrd="0" presId="urn:microsoft.com/office/officeart/2005/8/layout/list1"/>
    <dgm:cxn modelId="{9664BD4F-CE19-49F5-A776-B1717C7CB912}" type="presParOf" srcId="{C6177554-D3D3-4F31-B8AE-81CFD33CC6DA}" destId="{8947B689-E888-4742-B9CB-3D53132DC9C7}" srcOrd="18"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9069AE4-DFFB-4C82-9ED0-8A47E3664C0C}"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5C15BFF-87DE-492C-AC5C-014F158ADF63}">
      <dgm:prSet phldrT="[Text]"/>
      <dgm:spPr/>
      <dgm:t>
        <a:bodyPr/>
        <a:lstStyle/>
        <a:p>
          <a:r>
            <a:rPr lang="en-US" dirty="0"/>
            <a:t>Customer Need</a:t>
          </a:r>
        </a:p>
      </dgm:t>
    </dgm:pt>
    <dgm:pt modelId="{4AB5C244-9BA6-44BD-B420-9AE4DD2A37C4}" type="parTrans" cxnId="{71E3A5A6-B355-4783-875F-CB3E5BFC4462}">
      <dgm:prSet/>
      <dgm:spPr/>
      <dgm:t>
        <a:bodyPr/>
        <a:lstStyle/>
        <a:p>
          <a:endParaRPr lang="en-US"/>
        </a:p>
      </dgm:t>
    </dgm:pt>
    <dgm:pt modelId="{C654DBF0-4ABB-453D-92A8-C2184381DA75}" type="sibTrans" cxnId="{71E3A5A6-B355-4783-875F-CB3E5BFC4462}">
      <dgm:prSet/>
      <dgm:spPr/>
      <dgm:t>
        <a:bodyPr/>
        <a:lstStyle/>
        <a:p>
          <a:endParaRPr lang="en-US"/>
        </a:p>
      </dgm:t>
    </dgm:pt>
    <dgm:pt modelId="{27693237-81AD-428B-8E60-61227623C88C}">
      <dgm:prSet phldrT="[Text]"/>
      <dgm:spPr/>
      <dgm:t>
        <a:bodyPr/>
        <a:lstStyle/>
        <a:p>
          <a:r>
            <a:rPr lang="en-US" dirty="0"/>
            <a:t>Product/ Service </a:t>
          </a:r>
        </a:p>
      </dgm:t>
    </dgm:pt>
    <dgm:pt modelId="{27EC1FD9-6700-45BB-ADDF-30685E727464}" type="parTrans" cxnId="{ABB92133-235E-4881-9728-74B157FBCFE4}">
      <dgm:prSet/>
      <dgm:spPr/>
      <dgm:t>
        <a:bodyPr/>
        <a:lstStyle/>
        <a:p>
          <a:endParaRPr lang="en-US"/>
        </a:p>
      </dgm:t>
    </dgm:pt>
    <dgm:pt modelId="{0DC2C49E-0C8A-46F0-9B06-158EC3F7A881}" type="sibTrans" cxnId="{ABB92133-235E-4881-9728-74B157FBCFE4}">
      <dgm:prSet/>
      <dgm:spPr/>
      <dgm:t>
        <a:bodyPr/>
        <a:lstStyle/>
        <a:p>
          <a:endParaRPr lang="en-US"/>
        </a:p>
      </dgm:t>
    </dgm:pt>
    <dgm:pt modelId="{4095CB30-B197-4C78-9143-93D6A3AA9194}">
      <dgm:prSet phldrT="[Text]"/>
      <dgm:spPr/>
      <dgm:t>
        <a:bodyPr/>
        <a:lstStyle/>
        <a:p>
          <a:r>
            <a:rPr lang="en-US" dirty="0"/>
            <a:t>Team/ Tech/ Processes </a:t>
          </a:r>
        </a:p>
      </dgm:t>
    </dgm:pt>
    <dgm:pt modelId="{1AB120D2-0718-4235-BD6F-1BBE371B5D7A}" type="parTrans" cxnId="{1387EDF9-0144-406D-9636-76CA4C940D28}">
      <dgm:prSet/>
      <dgm:spPr/>
      <dgm:t>
        <a:bodyPr/>
        <a:lstStyle/>
        <a:p>
          <a:endParaRPr lang="en-US"/>
        </a:p>
      </dgm:t>
    </dgm:pt>
    <dgm:pt modelId="{BFA83636-BE8F-443E-BF3B-C00538BD50A3}" type="sibTrans" cxnId="{1387EDF9-0144-406D-9636-76CA4C940D28}">
      <dgm:prSet/>
      <dgm:spPr/>
      <dgm:t>
        <a:bodyPr/>
        <a:lstStyle/>
        <a:p>
          <a:endParaRPr lang="en-US"/>
        </a:p>
      </dgm:t>
    </dgm:pt>
    <dgm:pt modelId="{DB8A2162-B16C-4F56-BA42-EC8206E9DA80}">
      <dgm:prSet phldrT="[Text]"/>
      <dgm:spPr/>
      <dgm:t>
        <a:bodyPr/>
        <a:lstStyle/>
        <a:p>
          <a:r>
            <a:rPr lang="en-US" dirty="0"/>
            <a:t>Marketing/ Sales</a:t>
          </a:r>
        </a:p>
      </dgm:t>
    </dgm:pt>
    <dgm:pt modelId="{BE832377-5BFB-4AFE-82E2-0921869F8C8F}" type="parTrans" cxnId="{E621E36A-83C0-45F4-8832-EC947ECC65D1}">
      <dgm:prSet/>
      <dgm:spPr/>
      <dgm:t>
        <a:bodyPr/>
        <a:lstStyle/>
        <a:p>
          <a:endParaRPr lang="en-US"/>
        </a:p>
      </dgm:t>
    </dgm:pt>
    <dgm:pt modelId="{9CB18731-6010-4D5B-B70C-47B304A36CE4}" type="sibTrans" cxnId="{E621E36A-83C0-45F4-8832-EC947ECC65D1}">
      <dgm:prSet/>
      <dgm:spPr/>
      <dgm:t>
        <a:bodyPr/>
        <a:lstStyle/>
        <a:p>
          <a:endParaRPr lang="en-US"/>
        </a:p>
      </dgm:t>
    </dgm:pt>
    <dgm:pt modelId="{32E47068-CB25-4662-BE08-35F1B2E17E73}">
      <dgm:prSet phldrT="[Text]"/>
      <dgm:spPr/>
      <dgm:t>
        <a:bodyPr/>
        <a:lstStyle/>
        <a:p>
          <a:r>
            <a:rPr lang="en-US" dirty="0"/>
            <a:t>Fill Order and Get Paid </a:t>
          </a:r>
        </a:p>
      </dgm:t>
    </dgm:pt>
    <dgm:pt modelId="{9789C1A4-7D3E-4AF0-8A6C-5F55969CDB27}" type="parTrans" cxnId="{F0527C84-C7C7-4BAD-9F6F-DB48A93CB3B0}">
      <dgm:prSet/>
      <dgm:spPr/>
      <dgm:t>
        <a:bodyPr/>
        <a:lstStyle/>
        <a:p>
          <a:endParaRPr lang="en-US"/>
        </a:p>
      </dgm:t>
    </dgm:pt>
    <dgm:pt modelId="{1AD7E340-836F-4021-963D-9C7CA00A798F}" type="sibTrans" cxnId="{F0527C84-C7C7-4BAD-9F6F-DB48A93CB3B0}">
      <dgm:prSet/>
      <dgm:spPr/>
      <dgm:t>
        <a:bodyPr/>
        <a:lstStyle/>
        <a:p>
          <a:endParaRPr lang="en-US"/>
        </a:p>
      </dgm:t>
    </dgm:pt>
    <dgm:pt modelId="{C6177554-D3D3-4F31-B8AE-81CFD33CC6DA}" type="pres">
      <dgm:prSet presAssocID="{59069AE4-DFFB-4C82-9ED0-8A47E3664C0C}" presName="linear" presStyleCnt="0">
        <dgm:presLayoutVars>
          <dgm:dir/>
          <dgm:animLvl val="lvl"/>
          <dgm:resizeHandles val="exact"/>
        </dgm:presLayoutVars>
      </dgm:prSet>
      <dgm:spPr/>
    </dgm:pt>
    <dgm:pt modelId="{A06899EB-A3F9-41BA-AF6D-961FB56889C4}" type="pres">
      <dgm:prSet presAssocID="{95C15BFF-87DE-492C-AC5C-014F158ADF63}" presName="parentLin" presStyleCnt="0"/>
      <dgm:spPr/>
    </dgm:pt>
    <dgm:pt modelId="{4B07D306-C800-4A66-9287-57489CA093F0}" type="pres">
      <dgm:prSet presAssocID="{95C15BFF-87DE-492C-AC5C-014F158ADF63}" presName="parentLeftMargin" presStyleLbl="node1" presStyleIdx="0" presStyleCnt="5"/>
      <dgm:spPr/>
    </dgm:pt>
    <dgm:pt modelId="{DEC3C7EA-BE16-4D70-97D6-2E81B60FE779}" type="pres">
      <dgm:prSet presAssocID="{95C15BFF-87DE-492C-AC5C-014F158ADF63}" presName="parentText" presStyleLbl="node1" presStyleIdx="0" presStyleCnt="5">
        <dgm:presLayoutVars>
          <dgm:chMax val="0"/>
          <dgm:bulletEnabled val="1"/>
        </dgm:presLayoutVars>
      </dgm:prSet>
      <dgm:spPr/>
    </dgm:pt>
    <dgm:pt modelId="{FDFE543A-F623-4501-AB07-04B3F53A8CBA}" type="pres">
      <dgm:prSet presAssocID="{95C15BFF-87DE-492C-AC5C-014F158ADF63}" presName="negativeSpace" presStyleCnt="0"/>
      <dgm:spPr/>
    </dgm:pt>
    <dgm:pt modelId="{A61F3CF6-2CD8-4B3E-BC1A-689BC393F078}" type="pres">
      <dgm:prSet presAssocID="{95C15BFF-87DE-492C-AC5C-014F158ADF63}" presName="childText" presStyleLbl="conFgAcc1" presStyleIdx="0" presStyleCnt="5">
        <dgm:presLayoutVars>
          <dgm:bulletEnabled val="1"/>
        </dgm:presLayoutVars>
      </dgm:prSet>
      <dgm:spPr/>
    </dgm:pt>
    <dgm:pt modelId="{27AAE535-2EEB-411D-BB9A-C6B73672E9F5}" type="pres">
      <dgm:prSet presAssocID="{C654DBF0-4ABB-453D-92A8-C2184381DA75}" presName="spaceBetweenRectangles" presStyleCnt="0"/>
      <dgm:spPr/>
    </dgm:pt>
    <dgm:pt modelId="{65303508-E850-4F60-BB03-0B6E8EEDA1C5}" type="pres">
      <dgm:prSet presAssocID="{27693237-81AD-428B-8E60-61227623C88C}" presName="parentLin" presStyleCnt="0"/>
      <dgm:spPr/>
    </dgm:pt>
    <dgm:pt modelId="{4F51FA8A-B4C5-4E5B-A494-FF1E9D81A3A0}" type="pres">
      <dgm:prSet presAssocID="{27693237-81AD-428B-8E60-61227623C88C}" presName="parentLeftMargin" presStyleLbl="node1" presStyleIdx="0" presStyleCnt="5"/>
      <dgm:spPr/>
    </dgm:pt>
    <dgm:pt modelId="{319E8EDD-E9F1-4DCF-87DA-677E6F42D3D9}" type="pres">
      <dgm:prSet presAssocID="{27693237-81AD-428B-8E60-61227623C88C}" presName="parentText" presStyleLbl="node1" presStyleIdx="1" presStyleCnt="5">
        <dgm:presLayoutVars>
          <dgm:chMax val="0"/>
          <dgm:bulletEnabled val="1"/>
        </dgm:presLayoutVars>
      </dgm:prSet>
      <dgm:spPr/>
    </dgm:pt>
    <dgm:pt modelId="{2E4340AD-572B-4E2A-B028-C2CE63945BCC}" type="pres">
      <dgm:prSet presAssocID="{27693237-81AD-428B-8E60-61227623C88C}" presName="negativeSpace" presStyleCnt="0"/>
      <dgm:spPr/>
    </dgm:pt>
    <dgm:pt modelId="{10430382-E73C-4FF1-BD42-9A2A9D3B7619}" type="pres">
      <dgm:prSet presAssocID="{27693237-81AD-428B-8E60-61227623C88C}" presName="childText" presStyleLbl="conFgAcc1" presStyleIdx="1" presStyleCnt="5">
        <dgm:presLayoutVars>
          <dgm:bulletEnabled val="1"/>
        </dgm:presLayoutVars>
      </dgm:prSet>
      <dgm:spPr/>
    </dgm:pt>
    <dgm:pt modelId="{CE8C42AA-0694-4539-B309-4016A58AEDFA}" type="pres">
      <dgm:prSet presAssocID="{0DC2C49E-0C8A-46F0-9B06-158EC3F7A881}" presName="spaceBetweenRectangles" presStyleCnt="0"/>
      <dgm:spPr/>
    </dgm:pt>
    <dgm:pt modelId="{5D45BC37-8B3F-428B-A279-E91AC5829A47}" type="pres">
      <dgm:prSet presAssocID="{4095CB30-B197-4C78-9143-93D6A3AA9194}" presName="parentLin" presStyleCnt="0"/>
      <dgm:spPr/>
    </dgm:pt>
    <dgm:pt modelId="{8598BCBA-CE9C-4268-AD21-B836F9B9C9D3}" type="pres">
      <dgm:prSet presAssocID="{4095CB30-B197-4C78-9143-93D6A3AA9194}" presName="parentLeftMargin" presStyleLbl="node1" presStyleIdx="1" presStyleCnt="5"/>
      <dgm:spPr/>
    </dgm:pt>
    <dgm:pt modelId="{717C93B9-E87A-4194-85FC-2FCC5687C486}" type="pres">
      <dgm:prSet presAssocID="{4095CB30-B197-4C78-9143-93D6A3AA9194}" presName="parentText" presStyleLbl="node1" presStyleIdx="2" presStyleCnt="5">
        <dgm:presLayoutVars>
          <dgm:chMax val="0"/>
          <dgm:bulletEnabled val="1"/>
        </dgm:presLayoutVars>
      </dgm:prSet>
      <dgm:spPr/>
    </dgm:pt>
    <dgm:pt modelId="{614EDBC2-CB07-4669-B573-657A6F85147D}" type="pres">
      <dgm:prSet presAssocID="{4095CB30-B197-4C78-9143-93D6A3AA9194}" presName="negativeSpace" presStyleCnt="0"/>
      <dgm:spPr/>
    </dgm:pt>
    <dgm:pt modelId="{5933C7AA-6C9E-49B9-AAC3-91D25131DFD0}" type="pres">
      <dgm:prSet presAssocID="{4095CB30-B197-4C78-9143-93D6A3AA9194}" presName="childText" presStyleLbl="conFgAcc1" presStyleIdx="2" presStyleCnt="5">
        <dgm:presLayoutVars>
          <dgm:bulletEnabled val="1"/>
        </dgm:presLayoutVars>
      </dgm:prSet>
      <dgm:spPr/>
    </dgm:pt>
    <dgm:pt modelId="{0B61B641-0306-482B-9400-0061B1530BE9}" type="pres">
      <dgm:prSet presAssocID="{BFA83636-BE8F-443E-BF3B-C00538BD50A3}" presName="spaceBetweenRectangles" presStyleCnt="0"/>
      <dgm:spPr/>
    </dgm:pt>
    <dgm:pt modelId="{A13943EB-D57C-442E-BCC7-6BEF1E0ED820}" type="pres">
      <dgm:prSet presAssocID="{DB8A2162-B16C-4F56-BA42-EC8206E9DA80}" presName="parentLin" presStyleCnt="0"/>
      <dgm:spPr/>
    </dgm:pt>
    <dgm:pt modelId="{F0CADD9A-B2E6-48E3-9265-B64E4C513769}" type="pres">
      <dgm:prSet presAssocID="{DB8A2162-B16C-4F56-BA42-EC8206E9DA80}" presName="parentLeftMargin" presStyleLbl="node1" presStyleIdx="2" presStyleCnt="5"/>
      <dgm:spPr/>
    </dgm:pt>
    <dgm:pt modelId="{ADEABF9D-008A-4DB1-BED6-285DA7DC4333}" type="pres">
      <dgm:prSet presAssocID="{DB8A2162-B16C-4F56-BA42-EC8206E9DA80}" presName="parentText" presStyleLbl="node1" presStyleIdx="3" presStyleCnt="5">
        <dgm:presLayoutVars>
          <dgm:chMax val="0"/>
          <dgm:bulletEnabled val="1"/>
        </dgm:presLayoutVars>
      </dgm:prSet>
      <dgm:spPr/>
    </dgm:pt>
    <dgm:pt modelId="{FC0E4B63-15C3-4068-AFE4-E93502764BC6}" type="pres">
      <dgm:prSet presAssocID="{DB8A2162-B16C-4F56-BA42-EC8206E9DA80}" presName="negativeSpace" presStyleCnt="0"/>
      <dgm:spPr/>
    </dgm:pt>
    <dgm:pt modelId="{C4D70E28-86A4-438A-9CD0-2887D01BA36A}" type="pres">
      <dgm:prSet presAssocID="{DB8A2162-B16C-4F56-BA42-EC8206E9DA80}" presName="childText" presStyleLbl="conFgAcc1" presStyleIdx="3" presStyleCnt="5">
        <dgm:presLayoutVars>
          <dgm:bulletEnabled val="1"/>
        </dgm:presLayoutVars>
      </dgm:prSet>
      <dgm:spPr/>
    </dgm:pt>
    <dgm:pt modelId="{40D8DC9A-2DF2-4CBD-844F-2985AA28A35A}" type="pres">
      <dgm:prSet presAssocID="{9CB18731-6010-4D5B-B70C-47B304A36CE4}" presName="spaceBetweenRectangles" presStyleCnt="0"/>
      <dgm:spPr/>
    </dgm:pt>
    <dgm:pt modelId="{8381874E-E68D-47D4-891B-F93D56BBBFB7}" type="pres">
      <dgm:prSet presAssocID="{32E47068-CB25-4662-BE08-35F1B2E17E73}" presName="parentLin" presStyleCnt="0"/>
      <dgm:spPr/>
    </dgm:pt>
    <dgm:pt modelId="{7893141F-020E-4BC7-8AD6-BC7081C7D24F}" type="pres">
      <dgm:prSet presAssocID="{32E47068-CB25-4662-BE08-35F1B2E17E73}" presName="parentLeftMargin" presStyleLbl="node1" presStyleIdx="3" presStyleCnt="5"/>
      <dgm:spPr/>
    </dgm:pt>
    <dgm:pt modelId="{25652A3D-8E2E-4A68-BBE5-5C986EEFF8D2}" type="pres">
      <dgm:prSet presAssocID="{32E47068-CB25-4662-BE08-35F1B2E17E73}" presName="parentText" presStyleLbl="node1" presStyleIdx="4" presStyleCnt="5">
        <dgm:presLayoutVars>
          <dgm:chMax val="0"/>
          <dgm:bulletEnabled val="1"/>
        </dgm:presLayoutVars>
      </dgm:prSet>
      <dgm:spPr/>
    </dgm:pt>
    <dgm:pt modelId="{A2F5309C-E7DA-4BD8-8959-DD5285FFDEDB}" type="pres">
      <dgm:prSet presAssocID="{32E47068-CB25-4662-BE08-35F1B2E17E73}" presName="negativeSpace" presStyleCnt="0"/>
      <dgm:spPr/>
    </dgm:pt>
    <dgm:pt modelId="{8947B689-E888-4742-B9CB-3D53132DC9C7}" type="pres">
      <dgm:prSet presAssocID="{32E47068-CB25-4662-BE08-35F1B2E17E73}" presName="childText" presStyleLbl="conFgAcc1" presStyleIdx="4" presStyleCnt="5">
        <dgm:presLayoutVars>
          <dgm:bulletEnabled val="1"/>
        </dgm:presLayoutVars>
      </dgm:prSet>
      <dgm:spPr/>
    </dgm:pt>
  </dgm:ptLst>
  <dgm:cxnLst>
    <dgm:cxn modelId="{B8815F1A-E0FC-4BCE-A8E5-32A5712B5A37}" type="presOf" srcId="{95C15BFF-87DE-492C-AC5C-014F158ADF63}" destId="{4B07D306-C800-4A66-9287-57489CA093F0}" srcOrd="0" destOrd="0" presId="urn:microsoft.com/office/officeart/2005/8/layout/list1"/>
    <dgm:cxn modelId="{692E651F-8074-41BE-8B53-2049F39328AD}" type="presOf" srcId="{32E47068-CB25-4662-BE08-35F1B2E17E73}" destId="{25652A3D-8E2E-4A68-BBE5-5C986EEFF8D2}" srcOrd="1" destOrd="0" presId="urn:microsoft.com/office/officeart/2005/8/layout/list1"/>
    <dgm:cxn modelId="{ABB92133-235E-4881-9728-74B157FBCFE4}" srcId="{59069AE4-DFFB-4C82-9ED0-8A47E3664C0C}" destId="{27693237-81AD-428B-8E60-61227623C88C}" srcOrd="1" destOrd="0" parTransId="{27EC1FD9-6700-45BB-ADDF-30685E727464}" sibTransId="{0DC2C49E-0C8A-46F0-9B06-158EC3F7A881}"/>
    <dgm:cxn modelId="{C7690734-E1E8-4A25-AA6C-EC90EA23EF19}" type="presOf" srcId="{27693237-81AD-428B-8E60-61227623C88C}" destId="{319E8EDD-E9F1-4DCF-87DA-677E6F42D3D9}" srcOrd="1" destOrd="0" presId="urn:microsoft.com/office/officeart/2005/8/layout/list1"/>
    <dgm:cxn modelId="{6FF19B34-999C-439B-AF37-C0227A8CBCCC}" type="presOf" srcId="{27693237-81AD-428B-8E60-61227623C88C}" destId="{4F51FA8A-B4C5-4E5B-A494-FF1E9D81A3A0}" srcOrd="0" destOrd="0" presId="urn:microsoft.com/office/officeart/2005/8/layout/list1"/>
    <dgm:cxn modelId="{11E2E240-4E6D-4772-849C-A22BB4DBD767}" type="presOf" srcId="{DB8A2162-B16C-4F56-BA42-EC8206E9DA80}" destId="{ADEABF9D-008A-4DB1-BED6-285DA7DC4333}" srcOrd="1" destOrd="0" presId="urn:microsoft.com/office/officeart/2005/8/layout/list1"/>
    <dgm:cxn modelId="{3C94AF45-4824-4D30-867C-B96CE3547707}" type="presOf" srcId="{4095CB30-B197-4C78-9143-93D6A3AA9194}" destId="{717C93B9-E87A-4194-85FC-2FCC5687C486}" srcOrd="1" destOrd="0" presId="urn:microsoft.com/office/officeart/2005/8/layout/list1"/>
    <dgm:cxn modelId="{EACF3169-E79C-4357-88F5-6FF3A4B70F8B}" type="presOf" srcId="{4095CB30-B197-4C78-9143-93D6A3AA9194}" destId="{8598BCBA-CE9C-4268-AD21-B836F9B9C9D3}" srcOrd="0" destOrd="0" presId="urn:microsoft.com/office/officeart/2005/8/layout/list1"/>
    <dgm:cxn modelId="{E621E36A-83C0-45F4-8832-EC947ECC65D1}" srcId="{59069AE4-DFFB-4C82-9ED0-8A47E3664C0C}" destId="{DB8A2162-B16C-4F56-BA42-EC8206E9DA80}" srcOrd="3" destOrd="0" parTransId="{BE832377-5BFB-4AFE-82E2-0921869F8C8F}" sibTransId="{9CB18731-6010-4D5B-B70C-47B304A36CE4}"/>
    <dgm:cxn modelId="{6E78C982-6E54-4B32-9E39-C82300FD1236}" type="presOf" srcId="{DB8A2162-B16C-4F56-BA42-EC8206E9DA80}" destId="{F0CADD9A-B2E6-48E3-9265-B64E4C513769}" srcOrd="0" destOrd="0" presId="urn:microsoft.com/office/officeart/2005/8/layout/list1"/>
    <dgm:cxn modelId="{F0527C84-C7C7-4BAD-9F6F-DB48A93CB3B0}" srcId="{59069AE4-DFFB-4C82-9ED0-8A47E3664C0C}" destId="{32E47068-CB25-4662-BE08-35F1B2E17E73}" srcOrd="4" destOrd="0" parTransId="{9789C1A4-7D3E-4AF0-8A6C-5F55969CDB27}" sibTransId="{1AD7E340-836F-4021-963D-9C7CA00A798F}"/>
    <dgm:cxn modelId="{2FD7B89A-3FD0-4CE2-AE17-C0CB0AF825D5}" type="presOf" srcId="{59069AE4-DFFB-4C82-9ED0-8A47E3664C0C}" destId="{C6177554-D3D3-4F31-B8AE-81CFD33CC6DA}" srcOrd="0" destOrd="0" presId="urn:microsoft.com/office/officeart/2005/8/layout/list1"/>
    <dgm:cxn modelId="{71E3A5A6-B355-4783-875F-CB3E5BFC4462}" srcId="{59069AE4-DFFB-4C82-9ED0-8A47E3664C0C}" destId="{95C15BFF-87DE-492C-AC5C-014F158ADF63}" srcOrd="0" destOrd="0" parTransId="{4AB5C244-9BA6-44BD-B420-9AE4DD2A37C4}" sibTransId="{C654DBF0-4ABB-453D-92A8-C2184381DA75}"/>
    <dgm:cxn modelId="{77AA1EDC-3BB3-4B4B-B6F1-C9522F2B799D}" type="presOf" srcId="{95C15BFF-87DE-492C-AC5C-014F158ADF63}" destId="{DEC3C7EA-BE16-4D70-97D6-2E81B60FE779}" srcOrd="1" destOrd="0" presId="urn:microsoft.com/office/officeart/2005/8/layout/list1"/>
    <dgm:cxn modelId="{E83289F1-D063-493E-B00E-44ECBDFB8E5E}" type="presOf" srcId="{32E47068-CB25-4662-BE08-35F1B2E17E73}" destId="{7893141F-020E-4BC7-8AD6-BC7081C7D24F}" srcOrd="0" destOrd="0" presId="urn:microsoft.com/office/officeart/2005/8/layout/list1"/>
    <dgm:cxn modelId="{1387EDF9-0144-406D-9636-76CA4C940D28}" srcId="{59069AE4-DFFB-4C82-9ED0-8A47E3664C0C}" destId="{4095CB30-B197-4C78-9143-93D6A3AA9194}" srcOrd="2" destOrd="0" parTransId="{1AB120D2-0718-4235-BD6F-1BBE371B5D7A}" sibTransId="{BFA83636-BE8F-443E-BF3B-C00538BD50A3}"/>
    <dgm:cxn modelId="{99FCE5B1-3FC7-4434-ABBB-19A21600E729}" type="presParOf" srcId="{C6177554-D3D3-4F31-B8AE-81CFD33CC6DA}" destId="{A06899EB-A3F9-41BA-AF6D-961FB56889C4}" srcOrd="0" destOrd="0" presId="urn:microsoft.com/office/officeart/2005/8/layout/list1"/>
    <dgm:cxn modelId="{C9D0DB3F-5A63-45EE-AAA8-101AA24ED491}" type="presParOf" srcId="{A06899EB-A3F9-41BA-AF6D-961FB56889C4}" destId="{4B07D306-C800-4A66-9287-57489CA093F0}" srcOrd="0" destOrd="0" presId="urn:microsoft.com/office/officeart/2005/8/layout/list1"/>
    <dgm:cxn modelId="{0B1A8D3D-2944-4BF9-8197-CF558D7D8201}" type="presParOf" srcId="{A06899EB-A3F9-41BA-AF6D-961FB56889C4}" destId="{DEC3C7EA-BE16-4D70-97D6-2E81B60FE779}" srcOrd="1" destOrd="0" presId="urn:microsoft.com/office/officeart/2005/8/layout/list1"/>
    <dgm:cxn modelId="{C1A17FEF-73B9-4BB6-83B7-5D919E31F6AB}" type="presParOf" srcId="{C6177554-D3D3-4F31-B8AE-81CFD33CC6DA}" destId="{FDFE543A-F623-4501-AB07-04B3F53A8CBA}" srcOrd="1" destOrd="0" presId="urn:microsoft.com/office/officeart/2005/8/layout/list1"/>
    <dgm:cxn modelId="{BA76FFEE-4CA9-43BA-B708-8021B5F32E87}" type="presParOf" srcId="{C6177554-D3D3-4F31-B8AE-81CFD33CC6DA}" destId="{A61F3CF6-2CD8-4B3E-BC1A-689BC393F078}" srcOrd="2" destOrd="0" presId="urn:microsoft.com/office/officeart/2005/8/layout/list1"/>
    <dgm:cxn modelId="{58A590B7-7ECE-4091-A3FC-E5760E5F5D8B}" type="presParOf" srcId="{C6177554-D3D3-4F31-B8AE-81CFD33CC6DA}" destId="{27AAE535-2EEB-411D-BB9A-C6B73672E9F5}" srcOrd="3" destOrd="0" presId="urn:microsoft.com/office/officeart/2005/8/layout/list1"/>
    <dgm:cxn modelId="{DA07AE44-6320-4E91-8FAC-202AB7E8A08D}" type="presParOf" srcId="{C6177554-D3D3-4F31-B8AE-81CFD33CC6DA}" destId="{65303508-E850-4F60-BB03-0B6E8EEDA1C5}" srcOrd="4" destOrd="0" presId="urn:microsoft.com/office/officeart/2005/8/layout/list1"/>
    <dgm:cxn modelId="{68F9AF72-FE0D-427D-8F6A-D4D3860D45E9}" type="presParOf" srcId="{65303508-E850-4F60-BB03-0B6E8EEDA1C5}" destId="{4F51FA8A-B4C5-4E5B-A494-FF1E9D81A3A0}" srcOrd="0" destOrd="0" presId="urn:microsoft.com/office/officeart/2005/8/layout/list1"/>
    <dgm:cxn modelId="{E0E62550-A8C0-416A-9D0D-6A17EE54687B}" type="presParOf" srcId="{65303508-E850-4F60-BB03-0B6E8EEDA1C5}" destId="{319E8EDD-E9F1-4DCF-87DA-677E6F42D3D9}" srcOrd="1" destOrd="0" presId="urn:microsoft.com/office/officeart/2005/8/layout/list1"/>
    <dgm:cxn modelId="{55AD8B19-5843-4A2D-9A47-B19821B7B219}" type="presParOf" srcId="{C6177554-D3D3-4F31-B8AE-81CFD33CC6DA}" destId="{2E4340AD-572B-4E2A-B028-C2CE63945BCC}" srcOrd="5" destOrd="0" presId="urn:microsoft.com/office/officeart/2005/8/layout/list1"/>
    <dgm:cxn modelId="{9DD27716-7A4E-4EEE-A570-D7D6F030E5FF}" type="presParOf" srcId="{C6177554-D3D3-4F31-B8AE-81CFD33CC6DA}" destId="{10430382-E73C-4FF1-BD42-9A2A9D3B7619}" srcOrd="6" destOrd="0" presId="urn:microsoft.com/office/officeart/2005/8/layout/list1"/>
    <dgm:cxn modelId="{605B7178-CFDF-4F9E-A981-1172B03F88D4}" type="presParOf" srcId="{C6177554-D3D3-4F31-B8AE-81CFD33CC6DA}" destId="{CE8C42AA-0694-4539-B309-4016A58AEDFA}" srcOrd="7" destOrd="0" presId="urn:microsoft.com/office/officeart/2005/8/layout/list1"/>
    <dgm:cxn modelId="{259DF6AE-5DC4-40A9-AAED-764460529055}" type="presParOf" srcId="{C6177554-D3D3-4F31-B8AE-81CFD33CC6DA}" destId="{5D45BC37-8B3F-428B-A279-E91AC5829A47}" srcOrd="8" destOrd="0" presId="urn:microsoft.com/office/officeart/2005/8/layout/list1"/>
    <dgm:cxn modelId="{E7D7C5A3-06A4-494D-BC91-3C07C4B41E3E}" type="presParOf" srcId="{5D45BC37-8B3F-428B-A279-E91AC5829A47}" destId="{8598BCBA-CE9C-4268-AD21-B836F9B9C9D3}" srcOrd="0" destOrd="0" presId="urn:microsoft.com/office/officeart/2005/8/layout/list1"/>
    <dgm:cxn modelId="{DFD8706C-2F22-4788-B8A4-294B03BB3545}" type="presParOf" srcId="{5D45BC37-8B3F-428B-A279-E91AC5829A47}" destId="{717C93B9-E87A-4194-85FC-2FCC5687C486}" srcOrd="1" destOrd="0" presId="urn:microsoft.com/office/officeart/2005/8/layout/list1"/>
    <dgm:cxn modelId="{679B7AFA-FE93-44A3-9601-4584835545B4}" type="presParOf" srcId="{C6177554-D3D3-4F31-B8AE-81CFD33CC6DA}" destId="{614EDBC2-CB07-4669-B573-657A6F85147D}" srcOrd="9" destOrd="0" presId="urn:microsoft.com/office/officeart/2005/8/layout/list1"/>
    <dgm:cxn modelId="{D22DE7AC-DA38-493F-8F0F-D7C9ADD87422}" type="presParOf" srcId="{C6177554-D3D3-4F31-B8AE-81CFD33CC6DA}" destId="{5933C7AA-6C9E-49B9-AAC3-91D25131DFD0}" srcOrd="10" destOrd="0" presId="urn:microsoft.com/office/officeart/2005/8/layout/list1"/>
    <dgm:cxn modelId="{56DCF331-2579-4996-8AEE-BA89E8B53B8F}" type="presParOf" srcId="{C6177554-D3D3-4F31-B8AE-81CFD33CC6DA}" destId="{0B61B641-0306-482B-9400-0061B1530BE9}" srcOrd="11" destOrd="0" presId="urn:microsoft.com/office/officeart/2005/8/layout/list1"/>
    <dgm:cxn modelId="{EC5941E7-05FD-4654-AB4C-E21265711494}" type="presParOf" srcId="{C6177554-D3D3-4F31-B8AE-81CFD33CC6DA}" destId="{A13943EB-D57C-442E-BCC7-6BEF1E0ED820}" srcOrd="12" destOrd="0" presId="urn:microsoft.com/office/officeart/2005/8/layout/list1"/>
    <dgm:cxn modelId="{BD2B4AA7-A2E5-46AD-AB01-E8F46E94650C}" type="presParOf" srcId="{A13943EB-D57C-442E-BCC7-6BEF1E0ED820}" destId="{F0CADD9A-B2E6-48E3-9265-B64E4C513769}" srcOrd="0" destOrd="0" presId="urn:microsoft.com/office/officeart/2005/8/layout/list1"/>
    <dgm:cxn modelId="{67537D43-E577-4B6B-BFC4-546A2FFFFB43}" type="presParOf" srcId="{A13943EB-D57C-442E-BCC7-6BEF1E0ED820}" destId="{ADEABF9D-008A-4DB1-BED6-285DA7DC4333}" srcOrd="1" destOrd="0" presId="urn:microsoft.com/office/officeart/2005/8/layout/list1"/>
    <dgm:cxn modelId="{D491401F-5998-43E6-9D6A-692DA791423D}" type="presParOf" srcId="{C6177554-D3D3-4F31-B8AE-81CFD33CC6DA}" destId="{FC0E4B63-15C3-4068-AFE4-E93502764BC6}" srcOrd="13" destOrd="0" presId="urn:microsoft.com/office/officeart/2005/8/layout/list1"/>
    <dgm:cxn modelId="{C85DE683-53E8-45E0-8426-DE0DFB28454D}" type="presParOf" srcId="{C6177554-D3D3-4F31-B8AE-81CFD33CC6DA}" destId="{C4D70E28-86A4-438A-9CD0-2887D01BA36A}" srcOrd="14" destOrd="0" presId="urn:microsoft.com/office/officeart/2005/8/layout/list1"/>
    <dgm:cxn modelId="{CB9AF2F0-7893-4AA0-9955-601822FC6C74}" type="presParOf" srcId="{C6177554-D3D3-4F31-B8AE-81CFD33CC6DA}" destId="{40D8DC9A-2DF2-4CBD-844F-2985AA28A35A}" srcOrd="15" destOrd="0" presId="urn:microsoft.com/office/officeart/2005/8/layout/list1"/>
    <dgm:cxn modelId="{517DA28E-9491-4AD0-979A-F815F7E3E7E8}" type="presParOf" srcId="{C6177554-D3D3-4F31-B8AE-81CFD33CC6DA}" destId="{8381874E-E68D-47D4-891B-F93D56BBBFB7}" srcOrd="16" destOrd="0" presId="urn:microsoft.com/office/officeart/2005/8/layout/list1"/>
    <dgm:cxn modelId="{B5838D57-F148-4CB2-8483-8FEC6D1013E8}" type="presParOf" srcId="{8381874E-E68D-47D4-891B-F93D56BBBFB7}" destId="{7893141F-020E-4BC7-8AD6-BC7081C7D24F}" srcOrd="0" destOrd="0" presId="urn:microsoft.com/office/officeart/2005/8/layout/list1"/>
    <dgm:cxn modelId="{0239B4CF-3D5B-4BB8-9BF2-37867A67A68E}" type="presParOf" srcId="{8381874E-E68D-47D4-891B-F93D56BBBFB7}" destId="{25652A3D-8E2E-4A68-BBE5-5C986EEFF8D2}" srcOrd="1" destOrd="0" presId="urn:microsoft.com/office/officeart/2005/8/layout/list1"/>
    <dgm:cxn modelId="{E297E067-F6D8-4B8C-B900-D7EB28398AD2}" type="presParOf" srcId="{C6177554-D3D3-4F31-B8AE-81CFD33CC6DA}" destId="{A2F5309C-E7DA-4BD8-8959-DD5285FFDEDB}" srcOrd="17" destOrd="0" presId="urn:microsoft.com/office/officeart/2005/8/layout/list1"/>
    <dgm:cxn modelId="{9664BD4F-CE19-49F5-A776-B1717C7CB912}" type="presParOf" srcId="{C6177554-D3D3-4F31-B8AE-81CFD33CC6DA}" destId="{8947B689-E888-4742-B9CB-3D53132DC9C7}" srcOrd="18" destOrd="0" presId="urn:microsoft.com/office/officeart/2005/8/layout/list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9069AE4-DFFB-4C82-9ED0-8A47E3664C0C}"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5C15BFF-87DE-492C-AC5C-014F158ADF63}">
      <dgm:prSet phldrT="[Text]"/>
      <dgm:spPr/>
      <dgm:t>
        <a:bodyPr/>
        <a:lstStyle/>
        <a:p>
          <a:r>
            <a:rPr lang="en-US" dirty="0"/>
            <a:t>Customer Need</a:t>
          </a:r>
        </a:p>
      </dgm:t>
    </dgm:pt>
    <dgm:pt modelId="{4AB5C244-9BA6-44BD-B420-9AE4DD2A37C4}" type="parTrans" cxnId="{71E3A5A6-B355-4783-875F-CB3E5BFC4462}">
      <dgm:prSet/>
      <dgm:spPr/>
      <dgm:t>
        <a:bodyPr/>
        <a:lstStyle/>
        <a:p>
          <a:endParaRPr lang="en-US"/>
        </a:p>
      </dgm:t>
    </dgm:pt>
    <dgm:pt modelId="{C654DBF0-4ABB-453D-92A8-C2184381DA75}" type="sibTrans" cxnId="{71E3A5A6-B355-4783-875F-CB3E5BFC4462}">
      <dgm:prSet/>
      <dgm:spPr/>
      <dgm:t>
        <a:bodyPr/>
        <a:lstStyle/>
        <a:p>
          <a:endParaRPr lang="en-US"/>
        </a:p>
      </dgm:t>
    </dgm:pt>
    <dgm:pt modelId="{27693237-81AD-428B-8E60-61227623C88C}">
      <dgm:prSet phldrT="[Text]"/>
      <dgm:spPr/>
      <dgm:t>
        <a:bodyPr/>
        <a:lstStyle/>
        <a:p>
          <a:r>
            <a:rPr lang="en-US" dirty="0"/>
            <a:t>Product/ Service </a:t>
          </a:r>
        </a:p>
      </dgm:t>
    </dgm:pt>
    <dgm:pt modelId="{27EC1FD9-6700-45BB-ADDF-30685E727464}" type="parTrans" cxnId="{ABB92133-235E-4881-9728-74B157FBCFE4}">
      <dgm:prSet/>
      <dgm:spPr/>
      <dgm:t>
        <a:bodyPr/>
        <a:lstStyle/>
        <a:p>
          <a:endParaRPr lang="en-US"/>
        </a:p>
      </dgm:t>
    </dgm:pt>
    <dgm:pt modelId="{0DC2C49E-0C8A-46F0-9B06-158EC3F7A881}" type="sibTrans" cxnId="{ABB92133-235E-4881-9728-74B157FBCFE4}">
      <dgm:prSet/>
      <dgm:spPr/>
      <dgm:t>
        <a:bodyPr/>
        <a:lstStyle/>
        <a:p>
          <a:endParaRPr lang="en-US"/>
        </a:p>
      </dgm:t>
    </dgm:pt>
    <dgm:pt modelId="{4095CB30-B197-4C78-9143-93D6A3AA9194}">
      <dgm:prSet phldrT="[Text]"/>
      <dgm:spPr/>
      <dgm:t>
        <a:bodyPr/>
        <a:lstStyle/>
        <a:p>
          <a:r>
            <a:rPr lang="en-US" dirty="0"/>
            <a:t>Team/ Tech/ Processes </a:t>
          </a:r>
        </a:p>
      </dgm:t>
    </dgm:pt>
    <dgm:pt modelId="{1AB120D2-0718-4235-BD6F-1BBE371B5D7A}" type="parTrans" cxnId="{1387EDF9-0144-406D-9636-76CA4C940D28}">
      <dgm:prSet/>
      <dgm:spPr/>
      <dgm:t>
        <a:bodyPr/>
        <a:lstStyle/>
        <a:p>
          <a:endParaRPr lang="en-US"/>
        </a:p>
      </dgm:t>
    </dgm:pt>
    <dgm:pt modelId="{BFA83636-BE8F-443E-BF3B-C00538BD50A3}" type="sibTrans" cxnId="{1387EDF9-0144-406D-9636-76CA4C940D28}">
      <dgm:prSet/>
      <dgm:spPr/>
      <dgm:t>
        <a:bodyPr/>
        <a:lstStyle/>
        <a:p>
          <a:endParaRPr lang="en-US"/>
        </a:p>
      </dgm:t>
    </dgm:pt>
    <dgm:pt modelId="{DB8A2162-B16C-4F56-BA42-EC8206E9DA80}">
      <dgm:prSet phldrT="[Text]"/>
      <dgm:spPr/>
      <dgm:t>
        <a:bodyPr/>
        <a:lstStyle/>
        <a:p>
          <a:r>
            <a:rPr lang="en-US" dirty="0"/>
            <a:t>Marketing/ Sales</a:t>
          </a:r>
        </a:p>
      </dgm:t>
    </dgm:pt>
    <dgm:pt modelId="{BE832377-5BFB-4AFE-82E2-0921869F8C8F}" type="parTrans" cxnId="{E621E36A-83C0-45F4-8832-EC947ECC65D1}">
      <dgm:prSet/>
      <dgm:spPr/>
      <dgm:t>
        <a:bodyPr/>
        <a:lstStyle/>
        <a:p>
          <a:endParaRPr lang="en-US"/>
        </a:p>
      </dgm:t>
    </dgm:pt>
    <dgm:pt modelId="{9CB18731-6010-4D5B-B70C-47B304A36CE4}" type="sibTrans" cxnId="{E621E36A-83C0-45F4-8832-EC947ECC65D1}">
      <dgm:prSet/>
      <dgm:spPr/>
      <dgm:t>
        <a:bodyPr/>
        <a:lstStyle/>
        <a:p>
          <a:endParaRPr lang="en-US"/>
        </a:p>
      </dgm:t>
    </dgm:pt>
    <dgm:pt modelId="{32E47068-CB25-4662-BE08-35F1B2E17E73}">
      <dgm:prSet phldrT="[Text]"/>
      <dgm:spPr/>
      <dgm:t>
        <a:bodyPr/>
        <a:lstStyle/>
        <a:p>
          <a:r>
            <a:rPr lang="en-US" dirty="0"/>
            <a:t>Fill Order and Get Paid </a:t>
          </a:r>
        </a:p>
      </dgm:t>
    </dgm:pt>
    <dgm:pt modelId="{9789C1A4-7D3E-4AF0-8A6C-5F55969CDB27}" type="parTrans" cxnId="{F0527C84-C7C7-4BAD-9F6F-DB48A93CB3B0}">
      <dgm:prSet/>
      <dgm:spPr/>
      <dgm:t>
        <a:bodyPr/>
        <a:lstStyle/>
        <a:p>
          <a:endParaRPr lang="en-US"/>
        </a:p>
      </dgm:t>
    </dgm:pt>
    <dgm:pt modelId="{1AD7E340-836F-4021-963D-9C7CA00A798F}" type="sibTrans" cxnId="{F0527C84-C7C7-4BAD-9F6F-DB48A93CB3B0}">
      <dgm:prSet/>
      <dgm:spPr/>
      <dgm:t>
        <a:bodyPr/>
        <a:lstStyle/>
        <a:p>
          <a:endParaRPr lang="en-US"/>
        </a:p>
      </dgm:t>
    </dgm:pt>
    <dgm:pt modelId="{C6177554-D3D3-4F31-B8AE-81CFD33CC6DA}" type="pres">
      <dgm:prSet presAssocID="{59069AE4-DFFB-4C82-9ED0-8A47E3664C0C}" presName="linear" presStyleCnt="0">
        <dgm:presLayoutVars>
          <dgm:dir/>
          <dgm:animLvl val="lvl"/>
          <dgm:resizeHandles val="exact"/>
        </dgm:presLayoutVars>
      </dgm:prSet>
      <dgm:spPr/>
    </dgm:pt>
    <dgm:pt modelId="{A06899EB-A3F9-41BA-AF6D-961FB56889C4}" type="pres">
      <dgm:prSet presAssocID="{95C15BFF-87DE-492C-AC5C-014F158ADF63}" presName="parentLin" presStyleCnt="0"/>
      <dgm:spPr/>
    </dgm:pt>
    <dgm:pt modelId="{4B07D306-C800-4A66-9287-57489CA093F0}" type="pres">
      <dgm:prSet presAssocID="{95C15BFF-87DE-492C-AC5C-014F158ADF63}" presName="parentLeftMargin" presStyleLbl="node1" presStyleIdx="0" presStyleCnt="5"/>
      <dgm:spPr/>
    </dgm:pt>
    <dgm:pt modelId="{DEC3C7EA-BE16-4D70-97D6-2E81B60FE779}" type="pres">
      <dgm:prSet presAssocID="{95C15BFF-87DE-492C-AC5C-014F158ADF63}" presName="parentText" presStyleLbl="node1" presStyleIdx="0" presStyleCnt="5">
        <dgm:presLayoutVars>
          <dgm:chMax val="0"/>
          <dgm:bulletEnabled val="1"/>
        </dgm:presLayoutVars>
      </dgm:prSet>
      <dgm:spPr/>
    </dgm:pt>
    <dgm:pt modelId="{FDFE543A-F623-4501-AB07-04B3F53A8CBA}" type="pres">
      <dgm:prSet presAssocID="{95C15BFF-87DE-492C-AC5C-014F158ADF63}" presName="negativeSpace" presStyleCnt="0"/>
      <dgm:spPr/>
    </dgm:pt>
    <dgm:pt modelId="{A61F3CF6-2CD8-4B3E-BC1A-689BC393F078}" type="pres">
      <dgm:prSet presAssocID="{95C15BFF-87DE-492C-AC5C-014F158ADF63}" presName="childText" presStyleLbl="conFgAcc1" presStyleIdx="0" presStyleCnt="5">
        <dgm:presLayoutVars>
          <dgm:bulletEnabled val="1"/>
        </dgm:presLayoutVars>
      </dgm:prSet>
      <dgm:spPr/>
    </dgm:pt>
    <dgm:pt modelId="{27AAE535-2EEB-411D-BB9A-C6B73672E9F5}" type="pres">
      <dgm:prSet presAssocID="{C654DBF0-4ABB-453D-92A8-C2184381DA75}" presName="spaceBetweenRectangles" presStyleCnt="0"/>
      <dgm:spPr/>
    </dgm:pt>
    <dgm:pt modelId="{65303508-E850-4F60-BB03-0B6E8EEDA1C5}" type="pres">
      <dgm:prSet presAssocID="{27693237-81AD-428B-8E60-61227623C88C}" presName="parentLin" presStyleCnt="0"/>
      <dgm:spPr/>
    </dgm:pt>
    <dgm:pt modelId="{4F51FA8A-B4C5-4E5B-A494-FF1E9D81A3A0}" type="pres">
      <dgm:prSet presAssocID="{27693237-81AD-428B-8E60-61227623C88C}" presName="parentLeftMargin" presStyleLbl="node1" presStyleIdx="0" presStyleCnt="5"/>
      <dgm:spPr/>
    </dgm:pt>
    <dgm:pt modelId="{319E8EDD-E9F1-4DCF-87DA-677E6F42D3D9}" type="pres">
      <dgm:prSet presAssocID="{27693237-81AD-428B-8E60-61227623C88C}" presName="parentText" presStyleLbl="node1" presStyleIdx="1" presStyleCnt="5">
        <dgm:presLayoutVars>
          <dgm:chMax val="0"/>
          <dgm:bulletEnabled val="1"/>
        </dgm:presLayoutVars>
      </dgm:prSet>
      <dgm:spPr/>
    </dgm:pt>
    <dgm:pt modelId="{2E4340AD-572B-4E2A-B028-C2CE63945BCC}" type="pres">
      <dgm:prSet presAssocID="{27693237-81AD-428B-8E60-61227623C88C}" presName="negativeSpace" presStyleCnt="0"/>
      <dgm:spPr/>
    </dgm:pt>
    <dgm:pt modelId="{10430382-E73C-4FF1-BD42-9A2A9D3B7619}" type="pres">
      <dgm:prSet presAssocID="{27693237-81AD-428B-8E60-61227623C88C}" presName="childText" presStyleLbl="conFgAcc1" presStyleIdx="1" presStyleCnt="5">
        <dgm:presLayoutVars>
          <dgm:bulletEnabled val="1"/>
        </dgm:presLayoutVars>
      </dgm:prSet>
      <dgm:spPr/>
    </dgm:pt>
    <dgm:pt modelId="{CE8C42AA-0694-4539-B309-4016A58AEDFA}" type="pres">
      <dgm:prSet presAssocID="{0DC2C49E-0C8A-46F0-9B06-158EC3F7A881}" presName="spaceBetweenRectangles" presStyleCnt="0"/>
      <dgm:spPr/>
    </dgm:pt>
    <dgm:pt modelId="{5D45BC37-8B3F-428B-A279-E91AC5829A47}" type="pres">
      <dgm:prSet presAssocID="{4095CB30-B197-4C78-9143-93D6A3AA9194}" presName="parentLin" presStyleCnt="0"/>
      <dgm:spPr/>
    </dgm:pt>
    <dgm:pt modelId="{8598BCBA-CE9C-4268-AD21-B836F9B9C9D3}" type="pres">
      <dgm:prSet presAssocID="{4095CB30-B197-4C78-9143-93D6A3AA9194}" presName="parentLeftMargin" presStyleLbl="node1" presStyleIdx="1" presStyleCnt="5"/>
      <dgm:spPr/>
    </dgm:pt>
    <dgm:pt modelId="{717C93B9-E87A-4194-85FC-2FCC5687C486}" type="pres">
      <dgm:prSet presAssocID="{4095CB30-B197-4C78-9143-93D6A3AA9194}" presName="parentText" presStyleLbl="node1" presStyleIdx="2" presStyleCnt="5">
        <dgm:presLayoutVars>
          <dgm:chMax val="0"/>
          <dgm:bulletEnabled val="1"/>
        </dgm:presLayoutVars>
      </dgm:prSet>
      <dgm:spPr/>
    </dgm:pt>
    <dgm:pt modelId="{614EDBC2-CB07-4669-B573-657A6F85147D}" type="pres">
      <dgm:prSet presAssocID="{4095CB30-B197-4C78-9143-93D6A3AA9194}" presName="negativeSpace" presStyleCnt="0"/>
      <dgm:spPr/>
    </dgm:pt>
    <dgm:pt modelId="{5933C7AA-6C9E-49B9-AAC3-91D25131DFD0}" type="pres">
      <dgm:prSet presAssocID="{4095CB30-B197-4C78-9143-93D6A3AA9194}" presName="childText" presStyleLbl="conFgAcc1" presStyleIdx="2" presStyleCnt="5">
        <dgm:presLayoutVars>
          <dgm:bulletEnabled val="1"/>
        </dgm:presLayoutVars>
      </dgm:prSet>
      <dgm:spPr/>
    </dgm:pt>
    <dgm:pt modelId="{0B61B641-0306-482B-9400-0061B1530BE9}" type="pres">
      <dgm:prSet presAssocID="{BFA83636-BE8F-443E-BF3B-C00538BD50A3}" presName="spaceBetweenRectangles" presStyleCnt="0"/>
      <dgm:spPr/>
    </dgm:pt>
    <dgm:pt modelId="{A13943EB-D57C-442E-BCC7-6BEF1E0ED820}" type="pres">
      <dgm:prSet presAssocID="{DB8A2162-B16C-4F56-BA42-EC8206E9DA80}" presName="parentLin" presStyleCnt="0"/>
      <dgm:spPr/>
    </dgm:pt>
    <dgm:pt modelId="{F0CADD9A-B2E6-48E3-9265-B64E4C513769}" type="pres">
      <dgm:prSet presAssocID="{DB8A2162-B16C-4F56-BA42-EC8206E9DA80}" presName="parentLeftMargin" presStyleLbl="node1" presStyleIdx="2" presStyleCnt="5"/>
      <dgm:spPr/>
    </dgm:pt>
    <dgm:pt modelId="{ADEABF9D-008A-4DB1-BED6-285DA7DC4333}" type="pres">
      <dgm:prSet presAssocID="{DB8A2162-B16C-4F56-BA42-EC8206E9DA80}" presName="parentText" presStyleLbl="node1" presStyleIdx="3" presStyleCnt="5">
        <dgm:presLayoutVars>
          <dgm:chMax val="0"/>
          <dgm:bulletEnabled val="1"/>
        </dgm:presLayoutVars>
      </dgm:prSet>
      <dgm:spPr/>
    </dgm:pt>
    <dgm:pt modelId="{FC0E4B63-15C3-4068-AFE4-E93502764BC6}" type="pres">
      <dgm:prSet presAssocID="{DB8A2162-B16C-4F56-BA42-EC8206E9DA80}" presName="negativeSpace" presStyleCnt="0"/>
      <dgm:spPr/>
    </dgm:pt>
    <dgm:pt modelId="{C4D70E28-86A4-438A-9CD0-2887D01BA36A}" type="pres">
      <dgm:prSet presAssocID="{DB8A2162-B16C-4F56-BA42-EC8206E9DA80}" presName="childText" presStyleLbl="conFgAcc1" presStyleIdx="3" presStyleCnt="5">
        <dgm:presLayoutVars>
          <dgm:bulletEnabled val="1"/>
        </dgm:presLayoutVars>
      </dgm:prSet>
      <dgm:spPr/>
    </dgm:pt>
    <dgm:pt modelId="{40D8DC9A-2DF2-4CBD-844F-2985AA28A35A}" type="pres">
      <dgm:prSet presAssocID="{9CB18731-6010-4D5B-B70C-47B304A36CE4}" presName="spaceBetweenRectangles" presStyleCnt="0"/>
      <dgm:spPr/>
    </dgm:pt>
    <dgm:pt modelId="{8381874E-E68D-47D4-891B-F93D56BBBFB7}" type="pres">
      <dgm:prSet presAssocID="{32E47068-CB25-4662-BE08-35F1B2E17E73}" presName="parentLin" presStyleCnt="0"/>
      <dgm:spPr/>
    </dgm:pt>
    <dgm:pt modelId="{7893141F-020E-4BC7-8AD6-BC7081C7D24F}" type="pres">
      <dgm:prSet presAssocID="{32E47068-CB25-4662-BE08-35F1B2E17E73}" presName="parentLeftMargin" presStyleLbl="node1" presStyleIdx="3" presStyleCnt="5"/>
      <dgm:spPr/>
    </dgm:pt>
    <dgm:pt modelId="{25652A3D-8E2E-4A68-BBE5-5C986EEFF8D2}" type="pres">
      <dgm:prSet presAssocID="{32E47068-CB25-4662-BE08-35F1B2E17E73}" presName="parentText" presStyleLbl="node1" presStyleIdx="4" presStyleCnt="5">
        <dgm:presLayoutVars>
          <dgm:chMax val="0"/>
          <dgm:bulletEnabled val="1"/>
        </dgm:presLayoutVars>
      </dgm:prSet>
      <dgm:spPr/>
    </dgm:pt>
    <dgm:pt modelId="{A2F5309C-E7DA-4BD8-8959-DD5285FFDEDB}" type="pres">
      <dgm:prSet presAssocID="{32E47068-CB25-4662-BE08-35F1B2E17E73}" presName="negativeSpace" presStyleCnt="0"/>
      <dgm:spPr/>
    </dgm:pt>
    <dgm:pt modelId="{8947B689-E888-4742-B9CB-3D53132DC9C7}" type="pres">
      <dgm:prSet presAssocID="{32E47068-CB25-4662-BE08-35F1B2E17E73}" presName="childText" presStyleLbl="conFgAcc1" presStyleIdx="4" presStyleCnt="5">
        <dgm:presLayoutVars>
          <dgm:bulletEnabled val="1"/>
        </dgm:presLayoutVars>
      </dgm:prSet>
      <dgm:spPr/>
    </dgm:pt>
  </dgm:ptLst>
  <dgm:cxnLst>
    <dgm:cxn modelId="{B8815F1A-E0FC-4BCE-A8E5-32A5712B5A37}" type="presOf" srcId="{95C15BFF-87DE-492C-AC5C-014F158ADF63}" destId="{4B07D306-C800-4A66-9287-57489CA093F0}" srcOrd="0" destOrd="0" presId="urn:microsoft.com/office/officeart/2005/8/layout/list1"/>
    <dgm:cxn modelId="{692E651F-8074-41BE-8B53-2049F39328AD}" type="presOf" srcId="{32E47068-CB25-4662-BE08-35F1B2E17E73}" destId="{25652A3D-8E2E-4A68-BBE5-5C986EEFF8D2}" srcOrd="1" destOrd="0" presId="urn:microsoft.com/office/officeart/2005/8/layout/list1"/>
    <dgm:cxn modelId="{ABB92133-235E-4881-9728-74B157FBCFE4}" srcId="{59069AE4-DFFB-4C82-9ED0-8A47E3664C0C}" destId="{27693237-81AD-428B-8E60-61227623C88C}" srcOrd="1" destOrd="0" parTransId="{27EC1FD9-6700-45BB-ADDF-30685E727464}" sibTransId="{0DC2C49E-0C8A-46F0-9B06-158EC3F7A881}"/>
    <dgm:cxn modelId="{C7690734-E1E8-4A25-AA6C-EC90EA23EF19}" type="presOf" srcId="{27693237-81AD-428B-8E60-61227623C88C}" destId="{319E8EDD-E9F1-4DCF-87DA-677E6F42D3D9}" srcOrd="1" destOrd="0" presId="urn:microsoft.com/office/officeart/2005/8/layout/list1"/>
    <dgm:cxn modelId="{6FF19B34-999C-439B-AF37-C0227A8CBCCC}" type="presOf" srcId="{27693237-81AD-428B-8E60-61227623C88C}" destId="{4F51FA8A-B4C5-4E5B-A494-FF1E9D81A3A0}" srcOrd="0" destOrd="0" presId="urn:microsoft.com/office/officeart/2005/8/layout/list1"/>
    <dgm:cxn modelId="{11E2E240-4E6D-4772-849C-A22BB4DBD767}" type="presOf" srcId="{DB8A2162-B16C-4F56-BA42-EC8206E9DA80}" destId="{ADEABF9D-008A-4DB1-BED6-285DA7DC4333}" srcOrd="1" destOrd="0" presId="urn:microsoft.com/office/officeart/2005/8/layout/list1"/>
    <dgm:cxn modelId="{3C94AF45-4824-4D30-867C-B96CE3547707}" type="presOf" srcId="{4095CB30-B197-4C78-9143-93D6A3AA9194}" destId="{717C93B9-E87A-4194-85FC-2FCC5687C486}" srcOrd="1" destOrd="0" presId="urn:microsoft.com/office/officeart/2005/8/layout/list1"/>
    <dgm:cxn modelId="{EACF3169-E79C-4357-88F5-6FF3A4B70F8B}" type="presOf" srcId="{4095CB30-B197-4C78-9143-93D6A3AA9194}" destId="{8598BCBA-CE9C-4268-AD21-B836F9B9C9D3}" srcOrd="0" destOrd="0" presId="urn:microsoft.com/office/officeart/2005/8/layout/list1"/>
    <dgm:cxn modelId="{E621E36A-83C0-45F4-8832-EC947ECC65D1}" srcId="{59069AE4-DFFB-4C82-9ED0-8A47E3664C0C}" destId="{DB8A2162-B16C-4F56-BA42-EC8206E9DA80}" srcOrd="3" destOrd="0" parTransId="{BE832377-5BFB-4AFE-82E2-0921869F8C8F}" sibTransId="{9CB18731-6010-4D5B-B70C-47B304A36CE4}"/>
    <dgm:cxn modelId="{6E78C982-6E54-4B32-9E39-C82300FD1236}" type="presOf" srcId="{DB8A2162-B16C-4F56-BA42-EC8206E9DA80}" destId="{F0CADD9A-B2E6-48E3-9265-B64E4C513769}" srcOrd="0" destOrd="0" presId="urn:microsoft.com/office/officeart/2005/8/layout/list1"/>
    <dgm:cxn modelId="{F0527C84-C7C7-4BAD-9F6F-DB48A93CB3B0}" srcId="{59069AE4-DFFB-4C82-9ED0-8A47E3664C0C}" destId="{32E47068-CB25-4662-BE08-35F1B2E17E73}" srcOrd="4" destOrd="0" parTransId="{9789C1A4-7D3E-4AF0-8A6C-5F55969CDB27}" sibTransId="{1AD7E340-836F-4021-963D-9C7CA00A798F}"/>
    <dgm:cxn modelId="{2FD7B89A-3FD0-4CE2-AE17-C0CB0AF825D5}" type="presOf" srcId="{59069AE4-DFFB-4C82-9ED0-8A47E3664C0C}" destId="{C6177554-D3D3-4F31-B8AE-81CFD33CC6DA}" srcOrd="0" destOrd="0" presId="urn:microsoft.com/office/officeart/2005/8/layout/list1"/>
    <dgm:cxn modelId="{71E3A5A6-B355-4783-875F-CB3E5BFC4462}" srcId="{59069AE4-DFFB-4C82-9ED0-8A47E3664C0C}" destId="{95C15BFF-87DE-492C-AC5C-014F158ADF63}" srcOrd="0" destOrd="0" parTransId="{4AB5C244-9BA6-44BD-B420-9AE4DD2A37C4}" sibTransId="{C654DBF0-4ABB-453D-92A8-C2184381DA75}"/>
    <dgm:cxn modelId="{77AA1EDC-3BB3-4B4B-B6F1-C9522F2B799D}" type="presOf" srcId="{95C15BFF-87DE-492C-AC5C-014F158ADF63}" destId="{DEC3C7EA-BE16-4D70-97D6-2E81B60FE779}" srcOrd="1" destOrd="0" presId="urn:microsoft.com/office/officeart/2005/8/layout/list1"/>
    <dgm:cxn modelId="{E83289F1-D063-493E-B00E-44ECBDFB8E5E}" type="presOf" srcId="{32E47068-CB25-4662-BE08-35F1B2E17E73}" destId="{7893141F-020E-4BC7-8AD6-BC7081C7D24F}" srcOrd="0" destOrd="0" presId="urn:microsoft.com/office/officeart/2005/8/layout/list1"/>
    <dgm:cxn modelId="{1387EDF9-0144-406D-9636-76CA4C940D28}" srcId="{59069AE4-DFFB-4C82-9ED0-8A47E3664C0C}" destId="{4095CB30-B197-4C78-9143-93D6A3AA9194}" srcOrd="2" destOrd="0" parTransId="{1AB120D2-0718-4235-BD6F-1BBE371B5D7A}" sibTransId="{BFA83636-BE8F-443E-BF3B-C00538BD50A3}"/>
    <dgm:cxn modelId="{99FCE5B1-3FC7-4434-ABBB-19A21600E729}" type="presParOf" srcId="{C6177554-D3D3-4F31-B8AE-81CFD33CC6DA}" destId="{A06899EB-A3F9-41BA-AF6D-961FB56889C4}" srcOrd="0" destOrd="0" presId="urn:microsoft.com/office/officeart/2005/8/layout/list1"/>
    <dgm:cxn modelId="{C9D0DB3F-5A63-45EE-AAA8-101AA24ED491}" type="presParOf" srcId="{A06899EB-A3F9-41BA-AF6D-961FB56889C4}" destId="{4B07D306-C800-4A66-9287-57489CA093F0}" srcOrd="0" destOrd="0" presId="urn:microsoft.com/office/officeart/2005/8/layout/list1"/>
    <dgm:cxn modelId="{0B1A8D3D-2944-4BF9-8197-CF558D7D8201}" type="presParOf" srcId="{A06899EB-A3F9-41BA-AF6D-961FB56889C4}" destId="{DEC3C7EA-BE16-4D70-97D6-2E81B60FE779}" srcOrd="1" destOrd="0" presId="urn:microsoft.com/office/officeart/2005/8/layout/list1"/>
    <dgm:cxn modelId="{C1A17FEF-73B9-4BB6-83B7-5D919E31F6AB}" type="presParOf" srcId="{C6177554-D3D3-4F31-B8AE-81CFD33CC6DA}" destId="{FDFE543A-F623-4501-AB07-04B3F53A8CBA}" srcOrd="1" destOrd="0" presId="urn:microsoft.com/office/officeart/2005/8/layout/list1"/>
    <dgm:cxn modelId="{BA76FFEE-4CA9-43BA-B708-8021B5F32E87}" type="presParOf" srcId="{C6177554-D3D3-4F31-B8AE-81CFD33CC6DA}" destId="{A61F3CF6-2CD8-4B3E-BC1A-689BC393F078}" srcOrd="2" destOrd="0" presId="urn:microsoft.com/office/officeart/2005/8/layout/list1"/>
    <dgm:cxn modelId="{58A590B7-7ECE-4091-A3FC-E5760E5F5D8B}" type="presParOf" srcId="{C6177554-D3D3-4F31-B8AE-81CFD33CC6DA}" destId="{27AAE535-2EEB-411D-BB9A-C6B73672E9F5}" srcOrd="3" destOrd="0" presId="urn:microsoft.com/office/officeart/2005/8/layout/list1"/>
    <dgm:cxn modelId="{DA07AE44-6320-4E91-8FAC-202AB7E8A08D}" type="presParOf" srcId="{C6177554-D3D3-4F31-B8AE-81CFD33CC6DA}" destId="{65303508-E850-4F60-BB03-0B6E8EEDA1C5}" srcOrd="4" destOrd="0" presId="urn:microsoft.com/office/officeart/2005/8/layout/list1"/>
    <dgm:cxn modelId="{68F9AF72-FE0D-427D-8F6A-D4D3860D45E9}" type="presParOf" srcId="{65303508-E850-4F60-BB03-0B6E8EEDA1C5}" destId="{4F51FA8A-B4C5-4E5B-A494-FF1E9D81A3A0}" srcOrd="0" destOrd="0" presId="urn:microsoft.com/office/officeart/2005/8/layout/list1"/>
    <dgm:cxn modelId="{E0E62550-A8C0-416A-9D0D-6A17EE54687B}" type="presParOf" srcId="{65303508-E850-4F60-BB03-0B6E8EEDA1C5}" destId="{319E8EDD-E9F1-4DCF-87DA-677E6F42D3D9}" srcOrd="1" destOrd="0" presId="urn:microsoft.com/office/officeart/2005/8/layout/list1"/>
    <dgm:cxn modelId="{55AD8B19-5843-4A2D-9A47-B19821B7B219}" type="presParOf" srcId="{C6177554-D3D3-4F31-B8AE-81CFD33CC6DA}" destId="{2E4340AD-572B-4E2A-B028-C2CE63945BCC}" srcOrd="5" destOrd="0" presId="urn:microsoft.com/office/officeart/2005/8/layout/list1"/>
    <dgm:cxn modelId="{9DD27716-7A4E-4EEE-A570-D7D6F030E5FF}" type="presParOf" srcId="{C6177554-D3D3-4F31-B8AE-81CFD33CC6DA}" destId="{10430382-E73C-4FF1-BD42-9A2A9D3B7619}" srcOrd="6" destOrd="0" presId="urn:microsoft.com/office/officeart/2005/8/layout/list1"/>
    <dgm:cxn modelId="{605B7178-CFDF-4F9E-A981-1172B03F88D4}" type="presParOf" srcId="{C6177554-D3D3-4F31-B8AE-81CFD33CC6DA}" destId="{CE8C42AA-0694-4539-B309-4016A58AEDFA}" srcOrd="7" destOrd="0" presId="urn:microsoft.com/office/officeart/2005/8/layout/list1"/>
    <dgm:cxn modelId="{259DF6AE-5DC4-40A9-AAED-764460529055}" type="presParOf" srcId="{C6177554-D3D3-4F31-B8AE-81CFD33CC6DA}" destId="{5D45BC37-8B3F-428B-A279-E91AC5829A47}" srcOrd="8" destOrd="0" presId="urn:microsoft.com/office/officeart/2005/8/layout/list1"/>
    <dgm:cxn modelId="{E7D7C5A3-06A4-494D-BC91-3C07C4B41E3E}" type="presParOf" srcId="{5D45BC37-8B3F-428B-A279-E91AC5829A47}" destId="{8598BCBA-CE9C-4268-AD21-B836F9B9C9D3}" srcOrd="0" destOrd="0" presId="urn:microsoft.com/office/officeart/2005/8/layout/list1"/>
    <dgm:cxn modelId="{DFD8706C-2F22-4788-B8A4-294B03BB3545}" type="presParOf" srcId="{5D45BC37-8B3F-428B-A279-E91AC5829A47}" destId="{717C93B9-E87A-4194-85FC-2FCC5687C486}" srcOrd="1" destOrd="0" presId="urn:microsoft.com/office/officeart/2005/8/layout/list1"/>
    <dgm:cxn modelId="{679B7AFA-FE93-44A3-9601-4584835545B4}" type="presParOf" srcId="{C6177554-D3D3-4F31-B8AE-81CFD33CC6DA}" destId="{614EDBC2-CB07-4669-B573-657A6F85147D}" srcOrd="9" destOrd="0" presId="urn:microsoft.com/office/officeart/2005/8/layout/list1"/>
    <dgm:cxn modelId="{D22DE7AC-DA38-493F-8F0F-D7C9ADD87422}" type="presParOf" srcId="{C6177554-D3D3-4F31-B8AE-81CFD33CC6DA}" destId="{5933C7AA-6C9E-49B9-AAC3-91D25131DFD0}" srcOrd="10" destOrd="0" presId="urn:microsoft.com/office/officeart/2005/8/layout/list1"/>
    <dgm:cxn modelId="{56DCF331-2579-4996-8AEE-BA89E8B53B8F}" type="presParOf" srcId="{C6177554-D3D3-4F31-B8AE-81CFD33CC6DA}" destId="{0B61B641-0306-482B-9400-0061B1530BE9}" srcOrd="11" destOrd="0" presId="urn:microsoft.com/office/officeart/2005/8/layout/list1"/>
    <dgm:cxn modelId="{EC5941E7-05FD-4654-AB4C-E21265711494}" type="presParOf" srcId="{C6177554-D3D3-4F31-B8AE-81CFD33CC6DA}" destId="{A13943EB-D57C-442E-BCC7-6BEF1E0ED820}" srcOrd="12" destOrd="0" presId="urn:microsoft.com/office/officeart/2005/8/layout/list1"/>
    <dgm:cxn modelId="{BD2B4AA7-A2E5-46AD-AB01-E8F46E94650C}" type="presParOf" srcId="{A13943EB-D57C-442E-BCC7-6BEF1E0ED820}" destId="{F0CADD9A-B2E6-48E3-9265-B64E4C513769}" srcOrd="0" destOrd="0" presId="urn:microsoft.com/office/officeart/2005/8/layout/list1"/>
    <dgm:cxn modelId="{67537D43-E577-4B6B-BFC4-546A2FFFFB43}" type="presParOf" srcId="{A13943EB-D57C-442E-BCC7-6BEF1E0ED820}" destId="{ADEABF9D-008A-4DB1-BED6-285DA7DC4333}" srcOrd="1" destOrd="0" presId="urn:microsoft.com/office/officeart/2005/8/layout/list1"/>
    <dgm:cxn modelId="{D491401F-5998-43E6-9D6A-692DA791423D}" type="presParOf" srcId="{C6177554-D3D3-4F31-B8AE-81CFD33CC6DA}" destId="{FC0E4B63-15C3-4068-AFE4-E93502764BC6}" srcOrd="13" destOrd="0" presId="urn:microsoft.com/office/officeart/2005/8/layout/list1"/>
    <dgm:cxn modelId="{C85DE683-53E8-45E0-8426-DE0DFB28454D}" type="presParOf" srcId="{C6177554-D3D3-4F31-B8AE-81CFD33CC6DA}" destId="{C4D70E28-86A4-438A-9CD0-2887D01BA36A}" srcOrd="14" destOrd="0" presId="urn:microsoft.com/office/officeart/2005/8/layout/list1"/>
    <dgm:cxn modelId="{CB9AF2F0-7893-4AA0-9955-601822FC6C74}" type="presParOf" srcId="{C6177554-D3D3-4F31-B8AE-81CFD33CC6DA}" destId="{40D8DC9A-2DF2-4CBD-844F-2985AA28A35A}" srcOrd="15" destOrd="0" presId="urn:microsoft.com/office/officeart/2005/8/layout/list1"/>
    <dgm:cxn modelId="{517DA28E-9491-4AD0-979A-F815F7E3E7E8}" type="presParOf" srcId="{C6177554-D3D3-4F31-B8AE-81CFD33CC6DA}" destId="{8381874E-E68D-47D4-891B-F93D56BBBFB7}" srcOrd="16" destOrd="0" presId="urn:microsoft.com/office/officeart/2005/8/layout/list1"/>
    <dgm:cxn modelId="{B5838D57-F148-4CB2-8483-8FEC6D1013E8}" type="presParOf" srcId="{8381874E-E68D-47D4-891B-F93D56BBBFB7}" destId="{7893141F-020E-4BC7-8AD6-BC7081C7D24F}" srcOrd="0" destOrd="0" presId="urn:microsoft.com/office/officeart/2005/8/layout/list1"/>
    <dgm:cxn modelId="{0239B4CF-3D5B-4BB8-9BF2-37867A67A68E}" type="presParOf" srcId="{8381874E-E68D-47D4-891B-F93D56BBBFB7}" destId="{25652A3D-8E2E-4A68-BBE5-5C986EEFF8D2}" srcOrd="1" destOrd="0" presId="urn:microsoft.com/office/officeart/2005/8/layout/list1"/>
    <dgm:cxn modelId="{E297E067-F6D8-4B8C-B900-D7EB28398AD2}" type="presParOf" srcId="{C6177554-D3D3-4F31-B8AE-81CFD33CC6DA}" destId="{A2F5309C-E7DA-4BD8-8959-DD5285FFDEDB}" srcOrd="17" destOrd="0" presId="urn:microsoft.com/office/officeart/2005/8/layout/list1"/>
    <dgm:cxn modelId="{9664BD4F-CE19-49F5-A776-B1717C7CB912}" type="presParOf" srcId="{C6177554-D3D3-4F31-B8AE-81CFD33CC6DA}" destId="{8947B689-E888-4742-B9CB-3D53132DC9C7}" srcOrd="18" destOrd="0" presId="urn:microsoft.com/office/officeart/2005/8/layout/list1"/>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F3CF6-2CD8-4B3E-BC1A-689BC393F078}">
      <dsp:nvSpPr>
        <dsp:cNvPr id="0" name=""/>
        <dsp:cNvSpPr/>
      </dsp:nvSpPr>
      <dsp:spPr>
        <a:xfrm>
          <a:off x="0" y="163318"/>
          <a:ext cx="2209800" cy="151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EC3C7EA-BE16-4D70-97D6-2E81B60FE779}">
      <dsp:nvSpPr>
        <dsp:cNvPr id="0" name=""/>
        <dsp:cNvSpPr/>
      </dsp:nvSpPr>
      <dsp:spPr>
        <a:xfrm>
          <a:off x="110490" y="74758"/>
          <a:ext cx="1546860" cy="1771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68" tIns="0" rIns="58468" bIns="0" numCol="1" spcCol="1270" anchor="ctr" anchorCtr="0">
          <a:noAutofit/>
        </a:bodyPr>
        <a:lstStyle/>
        <a:p>
          <a:pPr marL="0" lvl="0" indent="0" algn="l" defTabSz="266700">
            <a:lnSpc>
              <a:spcPct val="90000"/>
            </a:lnSpc>
            <a:spcBef>
              <a:spcPct val="0"/>
            </a:spcBef>
            <a:spcAft>
              <a:spcPct val="35000"/>
            </a:spcAft>
            <a:buNone/>
          </a:pPr>
          <a:r>
            <a:rPr lang="en-US" sz="600" kern="1200" dirty="0"/>
            <a:t>Customer Need</a:t>
          </a:r>
        </a:p>
      </dsp:txBody>
      <dsp:txXfrm>
        <a:off x="119136" y="83404"/>
        <a:ext cx="1529568" cy="159828"/>
      </dsp:txXfrm>
    </dsp:sp>
    <dsp:sp modelId="{10430382-E73C-4FF1-BD42-9A2A9D3B7619}">
      <dsp:nvSpPr>
        <dsp:cNvPr id="0" name=""/>
        <dsp:cNvSpPr/>
      </dsp:nvSpPr>
      <dsp:spPr>
        <a:xfrm>
          <a:off x="0" y="435478"/>
          <a:ext cx="2209800" cy="151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19E8EDD-E9F1-4DCF-87DA-677E6F42D3D9}">
      <dsp:nvSpPr>
        <dsp:cNvPr id="0" name=""/>
        <dsp:cNvSpPr/>
      </dsp:nvSpPr>
      <dsp:spPr>
        <a:xfrm>
          <a:off x="110490" y="346918"/>
          <a:ext cx="1546860" cy="1771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68" tIns="0" rIns="58468" bIns="0" numCol="1" spcCol="1270" anchor="ctr" anchorCtr="0">
          <a:noAutofit/>
        </a:bodyPr>
        <a:lstStyle/>
        <a:p>
          <a:pPr marL="0" lvl="0" indent="0" algn="l" defTabSz="266700">
            <a:lnSpc>
              <a:spcPct val="90000"/>
            </a:lnSpc>
            <a:spcBef>
              <a:spcPct val="0"/>
            </a:spcBef>
            <a:spcAft>
              <a:spcPct val="35000"/>
            </a:spcAft>
            <a:buNone/>
          </a:pPr>
          <a:r>
            <a:rPr lang="en-US" sz="600" kern="1200" dirty="0"/>
            <a:t>Product/ Service </a:t>
          </a:r>
        </a:p>
      </dsp:txBody>
      <dsp:txXfrm>
        <a:off x="119136" y="355564"/>
        <a:ext cx="1529568" cy="159828"/>
      </dsp:txXfrm>
    </dsp:sp>
    <dsp:sp modelId="{5933C7AA-6C9E-49B9-AAC3-91D25131DFD0}">
      <dsp:nvSpPr>
        <dsp:cNvPr id="0" name=""/>
        <dsp:cNvSpPr/>
      </dsp:nvSpPr>
      <dsp:spPr>
        <a:xfrm>
          <a:off x="0" y="707638"/>
          <a:ext cx="2209800" cy="151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7C93B9-E87A-4194-85FC-2FCC5687C486}">
      <dsp:nvSpPr>
        <dsp:cNvPr id="0" name=""/>
        <dsp:cNvSpPr/>
      </dsp:nvSpPr>
      <dsp:spPr>
        <a:xfrm>
          <a:off x="110490" y="619078"/>
          <a:ext cx="1546860" cy="1771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68" tIns="0" rIns="58468" bIns="0" numCol="1" spcCol="1270" anchor="ctr" anchorCtr="0">
          <a:noAutofit/>
        </a:bodyPr>
        <a:lstStyle/>
        <a:p>
          <a:pPr marL="0" lvl="0" indent="0" algn="l" defTabSz="266700">
            <a:lnSpc>
              <a:spcPct val="90000"/>
            </a:lnSpc>
            <a:spcBef>
              <a:spcPct val="0"/>
            </a:spcBef>
            <a:spcAft>
              <a:spcPct val="35000"/>
            </a:spcAft>
            <a:buNone/>
          </a:pPr>
          <a:r>
            <a:rPr lang="en-US" sz="600" kern="1200" dirty="0"/>
            <a:t>Team/ Tech/ Processes </a:t>
          </a:r>
        </a:p>
      </dsp:txBody>
      <dsp:txXfrm>
        <a:off x="119136" y="627724"/>
        <a:ext cx="1529568" cy="159828"/>
      </dsp:txXfrm>
    </dsp:sp>
    <dsp:sp modelId="{C4D70E28-86A4-438A-9CD0-2887D01BA36A}">
      <dsp:nvSpPr>
        <dsp:cNvPr id="0" name=""/>
        <dsp:cNvSpPr/>
      </dsp:nvSpPr>
      <dsp:spPr>
        <a:xfrm>
          <a:off x="0" y="979798"/>
          <a:ext cx="2209800" cy="151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EABF9D-008A-4DB1-BED6-285DA7DC4333}">
      <dsp:nvSpPr>
        <dsp:cNvPr id="0" name=""/>
        <dsp:cNvSpPr/>
      </dsp:nvSpPr>
      <dsp:spPr>
        <a:xfrm>
          <a:off x="110490" y="891238"/>
          <a:ext cx="1546860" cy="1771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68" tIns="0" rIns="58468" bIns="0" numCol="1" spcCol="1270" anchor="ctr" anchorCtr="0">
          <a:noAutofit/>
        </a:bodyPr>
        <a:lstStyle/>
        <a:p>
          <a:pPr marL="0" lvl="0" indent="0" algn="l" defTabSz="266700">
            <a:lnSpc>
              <a:spcPct val="90000"/>
            </a:lnSpc>
            <a:spcBef>
              <a:spcPct val="0"/>
            </a:spcBef>
            <a:spcAft>
              <a:spcPct val="35000"/>
            </a:spcAft>
            <a:buNone/>
          </a:pPr>
          <a:r>
            <a:rPr lang="en-US" sz="600" kern="1200" dirty="0"/>
            <a:t>Marketing/ Sales</a:t>
          </a:r>
        </a:p>
      </dsp:txBody>
      <dsp:txXfrm>
        <a:off x="119136" y="899884"/>
        <a:ext cx="1529568" cy="159828"/>
      </dsp:txXfrm>
    </dsp:sp>
    <dsp:sp modelId="{8947B689-E888-4742-B9CB-3D53132DC9C7}">
      <dsp:nvSpPr>
        <dsp:cNvPr id="0" name=""/>
        <dsp:cNvSpPr/>
      </dsp:nvSpPr>
      <dsp:spPr>
        <a:xfrm>
          <a:off x="0" y="1251958"/>
          <a:ext cx="2209800" cy="151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652A3D-8E2E-4A68-BBE5-5C986EEFF8D2}">
      <dsp:nvSpPr>
        <dsp:cNvPr id="0" name=""/>
        <dsp:cNvSpPr/>
      </dsp:nvSpPr>
      <dsp:spPr>
        <a:xfrm>
          <a:off x="110490" y="1163397"/>
          <a:ext cx="1546860" cy="1771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68" tIns="0" rIns="58468" bIns="0" numCol="1" spcCol="1270" anchor="ctr" anchorCtr="0">
          <a:noAutofit/>
        </a:bodyPr>
        <a:lstStyle/>
        <a:p>
          <a:pPr marL="0" lvl="0" indent="0" algn="l" defTabSz="266700">
            <a:lnSpc>
              <a:spcPct val="90000"/>
            </a:lnSpc>
            <a:spcBef>
              <a:spcPct val="0"/>
            </a:spcBef>
            <a:spcAft>
              <a:spcPct val="35000"/>
            </a:spcAft>
            <a:buNone/>
          </a:pPr>
          <a:r>
            <a:rPr lang="en-US" sz="600" kern="1200" dirty="0"/>
            <a:t>Fill Order and Get Paid</a:t>
          </a:r>
        </a:p>
      </dsp:txBody>
      <dsp:txXfrm>
        <a:off x="119136" y="1172043"/>
        <a:ext cx="1529568" cy="1598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F3CF6-2CD8-4B3E-BC1A-689BC393F078}">
      <dsp:nvSpPr>
        <dsp:cNvPr id="0" name=""/>
        <dsp:cNvSpPr/>
      </dsp:nvSpPr>
      <dsp:spPr>
        <a:xfrm>
          <a:off x="0" y="163318"/>
          <a:ext cx="2209800" cy="151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EC3C7EA-BE16-4D70-97D6-2E81B60FE779}">
      <dsp:nvSpPr>
        <dsp:cNvPr id="0" name=""/>
        <dsp:cNvSpPr/>
      </dsp:nvSpPr>
      <dsp:spPr>
        <a:xfrm>
          <a:off x="110490" y="74758"/>
          <a:ext cx="1546860" cy="1771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68" tIns="0" rIns="58468" bIns="0" numCol="1" spcCol="1270" anchor="ctr" anchorCtr="0">
          <a:noAutofit/>
        </a:bodyPr>
        <a:lstStyle/>
        <a:p>
          <a:pPr marL="0" lvl="0" indent="0" algn="l" defTabSz="266700">
            <a:lnSpc>
              <a:spcPct val="90000"/>
            </a:lnSpc>
            <a:spcBef>
              <a:spcPct val="0"/>
            </a:spcBef>
            <a:spcAft>
              <a:spcPct val="35000"/>
            </a:spcAft>
            <a:buNone/>
          </a:pPr>
          <a:r>
            <a:rPr lang="en-US" sz="600" kern="1200" dirty="0"/>
            <a:t>Customer Need</a:t>
          </a:r>
        </a:p>
      </dsp:txBody>
      <dsp:txXfrm>
        <a:off x="119136" y="83404"/>
        <a:ext cx="1529568" cy="159828"/>
      </dsp:txXfrm>
    </dsp:sp>
    <dsp:sp modelId="{10430382-E73C-4FF1-BD42-9A2A9D3B7619}">
      <dsp:nvSpPr>
        <dsp:cNvPr id="0" name=""/>
        <dsp:cNvSpPr/>
      </dsp:nvSpPr>
      <dsp:spPr>
        <a:xfrm>
          <a:off x="0" y="435478"/>
          <a:ext cx="2209800" cy="151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19E8EDD-E9F1-4DCF-87DA-677E6F42D3D9}">
      <dsp:nvSpPr>
        <dsp:cNvPr id="0" name=""/>
        <dsp:cNvSpPr/>
      </dsp:nvSpPr>
      <dsp:spPr>
        <a:xfrm>
          <a:off x="110490" y="346918"/>
          <a:ext cx="1546860" cy="1771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68" tIns="0" rIns="58468" bIns="0" numCol="1" spcCol="1270" anchor="ctr" anchorCtr="0">
          <a:noAutofit/>
        </a:bodyPr>
        <a:lstStyle/>
        <a:p>
          <a:pPr marL="0" lvl="0" indent="0" algn="l" defTabSz="266700">
            <a:lnSpc>
              <a:spcPct val="90000"/>
            </a:lnSpc>
            <a:spcBef>
              <a:spcPct val="0"/>
            </a:spcBef>
            <a:spcAft>
              <a:spcPct val="35000"/>
            </a:spcAft>
            <a:buNone/>
          </a:pPr>
          <a:r>
            <a:rPr lang="en-US" sz="600" kern="1200" dirty="0"/>
            <a:t>Product/ Service </a:t>
          </a:r>
        </a:p>
      </dsp:txBody>
      <dsp:txXfrm>
        <a:off x="119136" y="355564"/>
        <a:ext cx="1529568" cy="159828"/>
      </dsp:txXfrm>
    </dsp:sp>
    <dsp:sp modelId="{5933C7AA-6C9E-49B9-AAC3-91D25131DFD0}">
      <dsp:nvSpPr>
        <dsp:cNvPr id="0" name=""/>
        <dsp:cNvSpPr/>
      </dsp:nvSpPr>
      <dsp:spPr>
        <a:xfrm>
          <a:off x="0" y="707638"/>
          <a:ext cx="2209800" cy="151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7C93B9-E87A-4194-85FC-2FCC5687C486}">
      <dsp:nvSpPr>
        <dsp:cNvPr id="0" name=""/>
        <dsp:cNvSpPr/>
      </dsp:nvSpPr>
      <dsp:spPr>
        <a:xfrm>
          <a:off x="110490" y="619078"/>
          <a:ext cx="1546860" cy="1771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68" tIns="0" rIns="58468" bIns="0" numCol="1" spcCol="1270" anchor="ctr" anchorCtr="0">
          <a:noAutofit/>
        </a:bodyPr>
        <a:lstStyle/>
        <a:p>
          <a:pPr marL="0" lvl="0" indent="0" algn="l" defTabSz="266700">
            <a:lnSpc>
              <a:spcPct val="90000"/>
            </a:lnSpc>
            <a:spcBef>
              <a:spcPct val="0"/>
            </a:spcBef>
            <a:spcAft>
              <a:spcPct val="35000"/>
            </a:spcAft>
            <a:buNone/>
          </a:pPr>
          <a:r>
            <a:rPr lang="en-US" sz="600" kern="1200" dirty="0"/>
            <a:t>Team/ Tech/ Processes </a:t>
          </a:r>
        </a:p>
      </dsp:txBody>
      <dsp:txXfrm>
        <a:off x="119136" y="627724"/>
        <a:ext cx="1529568" cy="159828"/>
      </dsp:txXfrm>
    </dsp:sp>
    <dsp:sp modelId="{C4D70E28-86A4-438A-9CD0-2887D01BA36A}">
      <dsp:nvSpPr>
        <dsp:cNvPr id="0" name=""/>
        <dsp:cNvSpPr/>
      </dsp:nvSpPr>
      <dsp:spPr>
        <a:xfrm>
          <a:off x="0" y="979798"/>
          <a:ext cx="2209800" cy="151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EABF9D-008A-4DB1-BED6-285DA7DC4333}">
      <dsp:nvSpPr>
        <dsp:cNvPr id="0" name=""/>
        <dsp:cNvSpPr/>
      </dsp:nvSpPr>
      <dsp:spPr>
        <a:xfrm>
          <a:off x="110490" y="891238"/>
          <a:ext cx="1546860" cy="1771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68" tIns="0" rIns="58468" bIns="0" numCol="1" spcCol="1270" anchor="ctr" anchorCtr="0">
          <a:noAutofit/>
        </a:bodyPr>
        <a:lstStyle/>
        <a:p>
          <a:pPr marL="0" lvl="0" indent="0" algn="l" defTabSz="266700">
            <a:lnSpc>
              <a:spcPct val="90000"/>
            </a:lnSpc>
            <a:spcBef>
              <a:spcPct val="0"/>
            </a:spcBef>
            <a:spcAft>
              <a:spcPct val="35000"/>
            </a:spcAft>
            <a:buNone/>
          </a:pPr>
          <a:r>
            <a:rPr lang="en-US" sz="600" kern="1200" dirty="0"/>
            <a:t>Marketing/ Sales</a:t>
          </a:r>
        </a:p>
      </dsp:txBody>
      <dsp:txXfrm>
        <a:off x="119136" y="899884"/>
        <a:ext cx="1529568" cy="159828"/>
      </dsp:txXfrm>
    </dsp:sp>
    <dsp:sp modelId="{8947B689-E888-4742-B9CB-3D53132DC9C7}">
      <dsp:nvSpPr>
        <dsp:cNvPr id="0" name=""/>
        <dsp:cNvSpPr/>
      </dsp:nvSpPr>
      <dsp:spPr>
        <a:xfrm>
          <a:off x="0" y="1251958"/>
          <a:ext cx="2209800" cy="151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652A3D-8E2E-4A68-BBE5-5C986EEFF8D2}">
      <dsp:nvSpPr>
        <dsp:cNvPr id="0" name=""/>
        <dsp:cNvSpPr/>
      </dsp:nvSpPr>
      <dsp:spPr>
        <a:xfrm>
          <a:off x="110490" y="1163397"/>
          <a:ext cx="1546860" cy="1771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68" tIns="0" rIns="58468" bIns="0" numCol="1" spcCol="1270" anchor="ctr" anchorCtr="0">
          <a:noAutofit/>
        </a:bodyPr>
        <a:lstStyle/>
        <a:p>
          <a:pPr marL="0" lvl="0" indent="0" algn="l" defTabSz="266700">
            <a:lnSpc>
              <a:spcPct val="90000"/>
            </a:lnSpc>
            <a:spcBef>
              <a:spcPct val="0"/>
            </a:spcBef>
            <a:spcAft>
              <a:spcPct val="35000"/>
            </a:spcAft>
            <a:buNone/>
          </a:pPr>
          <a:r>
            <a:rPr lang="en-US" sz="600" kern="1200" dirty="0"/>
            <a:t>Fill Order and Get Paid </a:t>
          </a:r>
        </a:p>
      </dsp:txBody>
      <dsp:txXfrm>
        <a:off x="119136" y="1172043"/>
        <a:ext cx="1529568" cy="1598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F3CF6-2CD8-4B3E-BC1A-689BC393F078}">
      <dsp:nvSpPr>
        <dsp:cNvPr id="0" name=""/>
        <dsp:cNvSpPr/>
      </dsp:nvSpPr>
      <dsp:spPr>
        <a:xfrm>
          <a:off x="0" y="163318"/>
          <a:ext cx="2209800" cy="151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EC3C7EA-BE16-4D70-97D6-2E81B60FE779}">
      <dsp:nvSpPr>
        <dsp:cNvPr id="0" name=""/>
        <dsp:cNvSpPr/>
      </dsp:nvSpPr>
      <dsp:spPr>
        <a:xfrm>
          <a:off x="110490" y="74758"/>
          <a:ext cx="1546860" cy="1771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68" tIns="0" rIns="58468" bIns="0" numCol="1" spcCol="1270" anchor="ctr" anchorCtr="0">
          <a:noAutofit/>
        </a:bodyPr>
        <a:lstStyle/>
        <a:p>
          <a:pPr marL="0" lvl="0" indent="0" algn="l" defTabSz="266700">
            <a:lnSpc>
              <a:spcPct val="90000"/>
            </a:lnSpc>
            <a:spcBef>
              <a:spcPct val="0"/>
            </a:spcBef>
            <a:spcAft>
              <a:spcPct val="35000"/>
            </a:spcAft>
            <a:buNone/>
          </a:pPr>
          <a:r>
            <a:rPr lang="en-US" sz="600" kern="1200" dirty="0"/>
            <a:t>Customer Need</a:t>
          </a:r>
        </a:p>
      </dsp:txBody>
      <dsp:txXfrm>
        <a:off x="119136" y="83404"/>
        <a:ext cx="1529568" cy="159828"/>
      </dsp:txXfrm>
    </dsp:sp>
    <dsp:sp modelId="{10430382-E73C-4FF1-BD42-9A2A9D3B7619}">
      <dsp:nvSpPr>
        <dsp:cNvPr id="0" name=""/>
        <dsp:cNvSpPr/>
      </dsp:nvSpPr>
      <dsp:spPr>
        <a:xfrm>
          <a:off x="0" y="435478"/>
          <a:ext cx="2209800" cy="151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19E8EDD-E9F1-4DCF-87DA-677E6F42D3D9}">
      <dsp:nvSpPr>
        <dsp:cNvPr id="0" name=""/>
        <dsp:cNvSpPr/>
      </dsp:nvSpPr>
      <dsp:spPr>
        <a:xfrm>
          <a:off x="110490" y="346918"/>
          <a:ext cx="1546860" cy="1771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68" tIns="0" rIns="58468" bIns="0" numCol="1" spcCol="1270" anchor="ctr" anchorCtr="0">
          <a:noAutofit/>
        </a:bodyPr>
        <a:lstStyle/>
        <a:p>
          <a:pPr marL="0" lvl="0" indent="0" algn="l" defTabSz="266700">
            <a:lnSpc>
              <a:spcPct val="90000"/>
            </a:lnSpc>
            <a:spcBef>
              <a:spcPct val="0"/>
            </a:spcBef>
            <a:spcAft>
              <a:spcPct val="35000"/>
            </a:spcAft>
            <a:buNone/>
          </a:pPr>
          <a:r>
            <a:rPr lang="en-US" sz="600" kern="1200" dirty="0"/>
            <a:t>Product/ Service </a:t>
          </a:r>
        </a:p>
      </dsp:txBody>
      <dsp:txXfrm>
        <a:off x="119136" y="355564"/>
        <a:ext cx="1529568" cy="159828"/>
      </dsp:txXfrm>
    </dsp:sp>
    <dsp:sp modelId="{5933C7AA-6C9E-49B9-AAC3-91D25131DFD0}">
      <dsp:nvSpPr>
        <dsp:cNvPr id="0" name=""/>
        <dsp:cNvSpPr/>
      </dsp:nvSpPr>
      <dsp:spPr>
        <a:xfrm>
          <a:off x="0" y="707638"/>
          <a:ext cx="2209800" cy="151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7C93B9-E87A-4194-85FC-2FCC5687C486}">
      <dsp:nvSpPr>
        <dsp:cNvPr id="0" name=""/>
        <dsp:cNvSpPr/>
      </dsp:nvSpPr>
      <dsp:spPr>
        <a:xfrm>
          <a:off x="110490" y="619078"/>
          <a:ext cx="1546860" cy="1771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68" tIns="0" rIns="58468" bIns="0" numCol="1" spcCol="1270" anchor="ctr" anchorCtr="0">
          <a:noAutofit/>
        </a:bodyPr>
        <a:lstStyle/>
        <a:p>
          <a:pPr marL="0" lvl="0" indent="0" algn="l" defTabSz="266700">
            <a:lnSpc>
              <a:spcPct val="90000"/>
            </a:lnSpc>
            <a:spcBef>
              <a:spcPct val="0"/>
            </a:spcBef>
            <a:spcAft>
              <a:spcPct val="35000"/>
            </a:spcAft>
            <a:buNone/>
          </a:pPr>
          <a:r>
            <a:rPr lang="en-US" sz="600" kern="1200" dirty="0"/>
            <a:t>Team/ Tech/ Processes </a:t>
          </a:r>
        </a:p>
      </dsp:txBody>
      <dsp:txXfrm>
        <a:off x="119136" y="627724"/>
        <a:ext cx="1529568" cy="159828"/>
      </dsp:txXfrm>
    </dsp:sp>
    <dsp:sp modelId="{C4D70E28-86A4-438A-9CD0-2887D01BA36A}">
      <dsp:nvSpPr>
        <dsp:cNvPr id="0" name=""/>
        <dsp:cNvSpPr/>
      </dsp:nvSpPr>
      <dsp:spPr>
        <a:xfrm>
          <a:off x="0" y="979798"/>
          <a:ext cx="2209800" cy="151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EABF9D-008A-4DB1-BED6-285DA7DC4333}">
      <dsp:nvSpPr>
        <dsp:cNvPr id="0" name=""/>
        <dsp:cNvSpPr/>
      </dsp:nvSpPr>
      <dsp:spPr>
        <a:xfrm>
          <a:off x="110490" y="891238"/>
          <a:ext cx="1546860" cy="1771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68" tIns="0" rIns="58468" bIns="0" numCol="1" spcCol="1270" anchor="ctr" anchorCtr="0">
          <a:noAutofit/>
        </a:bodyPr>
        <a:lstStyle/>
        <a:p>
          <a:pPr marL="0" lvl="0" indent="0" algn="l" defTabSz="266700">
            <a:lnSpc>
              <a:spcPct val="90000"/>
            </a:lnSpc>
            <a:spcBef>
              <a:spcPct val="0"/>
            </a:spcBef>
            <a:spcAft>
              <a:spcPct val="35000"/>
            </a:spcAft>
            <a:buNone/>
          </a:pPr>
          <a:r>
            <a:rPr lang="en-US" sz="600" kern="1200" dirty="0"/>
            <a:t>Marketing/ Sales</a:t>
          </a:r>
        </a:p>
      </dsp:txBody>
      <dsp:txXfrm>
        <a:off x="119136" y="899884"/>
        <a:ext cx="1529568" cy="159828"/>
      </dsp:txXfrm>
    </dsp:sp>
    <dsp:sp modelId="{8947B689-E888-4742-B9CB-3D53132DC9C7}">
      <dsp:nvSpPr>
        <dsp:cNvPr id="0" name=""/>
        <dsp:cNvSpPr/>
      </dsp:nvSpPr>
      <dsp:spPr>
        <a:xfrm>
          <a:off x="0" y="1251958"/>
          <a:ext cx="2209800" cy="151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652A3D-8E2E-4A68-BBE5-5C986EEFF8D2}">
      <dsp:nvSpPr>
        <dsp:cNvPr id="0" name=""/>
        <dsp:cNvSpPr/>
      </dsp:nvSpPr>
      <dsp:spPr>
        <a:xfrm>
          <a:off x="110490" y="1163397"/>
          <a:ext cx="1546860" cy="1771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68" tIns="0" rIns="58468" bIns="0" numCol="1" spcCol="1270" anchor="ctr" anchorCtr="0">
          <a:noAutofit/>
        </a:bodyPr>
        <a:lstStyle/>
        <a:p>
          <a:pPr marL="0" lvl="0" indent="0" algn="l" defTabSz="266700">
            <a:lnSpc>
              <a:spcPct val="90000"/>
            </a:lnSpc>
            <a:spcBef>
              <a:spcPct val="0"/>
            </a:spcBef>
            <a:spcAft>
              <a:spcPct val="35000"/>
            </a:spcAft>
            <a:buNone/>
          </a:pPr>
          <a:r>
            <a:rPr lang="en-US" sz="600" kern="1200" dirty="0"/>
            <a:t>Fill Order and Get Paid </a:t>
          </a:r>
        </a:p>
      </dsp:txBody>
      <dsp:txXfrm>
        <a:off x="119136" y="1172043"/>
        <a:ext cx="1529568" cy="1598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ACE430-DEF9-41A6-A0F2-90877E29C57F}">
      <dsp:nvSpPr>
        <dsp:cNvPr id="0" name=""/>
        <dsp:cNvSpPr/>
      </dsp:nvSpPr>
      <dsp:spPr>
        <a:xfrm>
          <a:off x="737391" y="155678"/>
          <a:ext cx="4380297" cy="360361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73CA91-3ECF-44D3-9165-35FF55386CCD}">
      <dsp:nvSpPr>
        <dsp:cNvPr id="0" name=""/>
        <dsp:cNvSpPr/>
      </dsp:nvSpPr>
      <dsp:spPr>
        <a:xfrm>
          <a:off x="1773" y="1174490"/>
          <a:ext cx="540189" cy="156598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Step 1</a:t>
          </a:r>
        </a:p>
      </dsp:txBody>
      <dsp:txXfrm>
        <a:off x="28143" y="1200860"/>
        <a:ext cx="487449" cy="1513247"/>
      </dsp:txXfrm>
    </dsp:sp>
    <dsp:sp modelId="{6D96BC4C-E0C6-400A-BD84-0BB0443546F4}">
      <dsp:nvSpPr>
        <dsp:cNvPr id="0" name=""/>
        <dsp:cNvSpPr/>
      </dsp:nvSpPr>
      <dsp:spPr>
        <a:xfrm>
          <a:off x="591922" y="1174490"/>
          <a:ext cx="540189" cy="156598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Step 2</a:t>
          </a:r>
        </a:p>
      </dsp:txBody>
      <dsp:txXfrm>
        <a:off x="618292" y="1200860"/>
        <a:ext cx="487449" cy="1513247"/>
      </dsp:txXfrm>
    </dsp:sp>
    <dsp:sp modelId="{4DF3B5E5-4518-43C1-981C-7CB2AC394574}">
      <dsp:nvSpPr>
        <dsp:cNvPr id="0" name=""/>
        <dsp:cNvSpPr/>
      </dsp:nvSpPr>
      <dsp:spPr>
        <a:xfrm>
          <a:off x="1182072" y="1174490"/>
          <a:ext cx="540189" cy="156598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Step 3</a:t>
          </a:r>
        </a:p>
      </dsp:txBody>
      <dsp:txXfrm>
        <a:off x="1208442" y="1200860"/>
        <a:ext cx="487449" cy="1513247"/>
      </dsp:txXfrm>
    </dsp:sp>
    <dsp:sp modelId="{69544B76-5FC5-44C8-864C-D23C53E3729E}">
      <dsp:nvSpPr>
        <dsp:cNvPr id="0" name=""/>
        <dsp:cNvSpPr/>
      </dsp:nvSpPr>
      <dsp:spPr>
        <a:xfrm>
          <a:off x="1772221" y="1174490"/>
          <a:ext cx="540189" cy="156598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Step 4</a:t>
          </a:r>
        </a:p>
      </dsp:txBody>
      <dsp:txXfrm>
        <a:off x="1798591" y="1200860"/>
        <a:ext cx="487449" cy="1513247"/>
      </dsp:txXfrm>
    </dsp:sp>
    <dsp:sp modelId="{DA0BA615-84A5-4A41-B6FF-E683A3A0A0F7}">
      <dsp:nvSpPr>
        <dsp:cNvPr id="0" name=""/>
        <dsp:cNvSpPr/>
      </dsp:nvSpPr>
      <dsp:spPr>
        <a:xfrm>
          <a:off x="2362370" y="1174490"/>
          <a:ext cx="540189" cy="156598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Step 5</a:t>
          </a:r>
        </a:p>
      </dsp:txBody>
      <dsp:txXfrm>
        <a:off x="2388740" y="1200860"/>
        <a:ext cx="487449" cy="1513247"/>
      </dsp:txXfrm>
    </dsp:sp>
    <dsp:sp modelId="{DF957D4B-834D-461E-887D-6B81EC3E0D6D}">
      <dsp:nvSpPr>
        <dsp:cNvPr id="0" name=""/>
        <dsp:cNvSpPr/>
      </dsp:nvSpPr>
      <dsp:spPr>
        <a:xfrm>
          <a:off x="2952520" y="1174490"/>
          <a:ext cx="540189" cy="156598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Step 6</a:t>
          </a:r>
        </a:p>
      </dsp:txBody>
      <dsp:txXfrm>
        <a:off x="2978890" y="1200860"/>
        <a:ext cx="487449" cy="1513247"/>
      </dsp:txXfrm>
    </dsp:sp>
    <dsp:sp modelId="{BCC81A5D-3FAF-436C-BC6F-8E2588219559}">
      <dsp:nvSpPr>
        <dsp:cNvPr id="0" name=""/>
        <dsp:cNvSpPr/>
      </dsp:nvSpPr>
      <dsp:spPr>
        <a:xfrm>
          <a:off x="3542669" y="1174490"/>
          <a:ext cx="540189" cy="156598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Step 7</a:t>
          </a:r>
        </a:p>
      </dsp:txBody>
      <dsp:txXfrm>
        <a:off x="3569039" y="1200860"/>
        <a:ext cx="487449" cy="1513247"/>
      </dsp:txXfrm>
    </dsp:sp>
    <dsp:sp modelId="{00049FF7-7CB4-466A-BBC7-69050A7F155C}">
      <dsp:nvSpPr>
        <dsp:cNvPr id="0" name=""/>
        <dsp:cNvSpPr/>
      </dsp:nvSpPr>
      <dsp:spPr>
        <a:xfrm>
          <a:off x="4132819" y="1174490"/>
          <a:ext cx="540189" cy="156598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Step 8</a:t>
          </a:r>
        </a:p>
      </dsp:txBody>
      <dsp:txXfrm>
        <a:off x="4159189" y="1200860"/>
        <a:ext cx="487449" cy="1513247"/>
      </dsp:txXfrm>
    </dsp:sp>
    <dsp:sp modelId="{31A83BA4-5373-4F57-9DBE-6A6CFA74E5FA}">
      <dsp:nvSpPr>
        <dsp:cNvPr id="0" name=""/>
        <dsp:cNvSpPr/>
      </dsp:nvSpPr>
      <dsp:spPr>
        <a:xfrm>
          <a:off x="4722968" y="1174490"/>
          <a:ext cx="540189" cy="156598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Step 9</a:t>
          </a:r>
        </a:p>
      </dsp:txBody>
      <dsp:txXfrm>
        <a:off x="4749338" y="1200860"/>
        <a:ext cx="487449" cy="1513247"/>
      </dsp:txXfrm>
    </dsp:sp>
    <dsp:sp modelId="{4D1D7620-06A9-4CF1-9891-E835F591694F}">
      <dsp:nvSpPr>
        <dsp:cNvPr id="0" name=""/>
        <dsp:cNvSpPr/>
      </dsp:nvSpPr>
      <dsp:spPr>
        <a:xfrm>
          <a:off x="5313117" y="1174490"/>
          <a:ext cx="540189" cy="156598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Step 10</a:t>
          </a:r>
        </a:p>
      </dsp:txBody>
      <dsp:txXfrm>
        <a:off x="5339487" y="1200860"/>
        <a:ext cx="487449" cy="151324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F3CF6-2CD8-4B3E-BC1A-689BC393F078}">
      <dsp:nvSpPr>
        <dsp:cNvPr id="0" name=""/>
        <dsp:cNvSpPr/>
      </dsp:nvSpPr>
      <dsp:spPr>
        <a:xfrm>
          <a:off x="0" y="163318"/>
          <a:ext cx="2209800" cy="151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EC3C7EA-BE16-4D70-97D6-2E81B60FE779}">
      <dsp:nvSpPr>
        <dsp:cNvPr id="0" name=""/>
        <dsp:cNvSpPr/>
      </dsp:nvSpPr>
      <dsp:spPr>
        <a:xfrm>
          <a:off x="110490" y="74758"/>
          <a:ext cx="1546860" cy="1771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68" tIns="0" rIns="58468" bIns="0" numCol="1" spcCol="1270" anchor="ctr" anchorCtr="0">
          <a:noAutofit/>
        </a:bodyPr>
        <a:lstStyle/>
        <a:p>
          <a:pPr marL="0" lvl="0" indent="0" algn="l" defTabSz="266700">
            <a:lnSpc>
              <a:spcPct val="90000"/>
            </a:lnSpc>
            <a:spcBef>
              <a:spcPct val="0"/>
            </a:spcBef>
            <a:spcAft>
              <a:spcPct val="35000"/>
            </a:spcAft>
            <a:buNone/>
          </a:pPr>
          <a:r>
            <a:rPr lang="en-US" sz="600" kern="1200" dirty="0"/>
            <a:t>Customer Need</a:t>
          </a:r>
        </a:p>
      </dsp:txBody>
      <dsp:txXfrm>
        <a:off x="119136" y="83404"/>
        <a:ext cx="1529568" cy="159828"/>
      </dsp:txXfrm>
    </dsp:sp>
    <dsp:sp modelId="{10430382-E73C-4FF1-BD42-9A2A9D3B7619}">
      <dsp:nvSpPr>
        <dsp:cNvPr id="0" name=""/>
        <dsp:cNvSpPr/>
      </dsp:nvSpPr>
      <dsp:spPr>
        <a:xfrm>
          <a:off x="0" y="435478"/>
          <a:ext cx="2209800" cy="151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19E8EDD-E9F1-4DCF-87DA-677E6F42D3D9}">
      <dsp:nvSpPr>
        <dsp:cNvPr id="0" name=""/>
        <dsp:cNvSpPr/>
      </dsp:nvSpPr>
      <dsp:spPr>
        <a:xfrm>
          <a:off x="110490" y="346918"/>
          <a:ext cx="1546860" cy="1771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68" tIns="0" rIns="58468" bIns="0" numCol="1" spcCol="1270" anchor="ctr" anchorCtr="0">
          <a:noAutofit/>
        </a:bodyPr>
        <a:lstStyle/>
        <a:p>
          <a:pPr marL="0" lvl="0" indent="0" algn="l" defTabSz="266700">
            <a:lnSpc>
              <a:spcPct val="90000"/>
            </a:lnSpc>
            <a:spcBef>
              <a:spcPct val="0"/>
            </a:spcBef>
            <a:spcAft>
              <a:spcPct val="35000"/>
            </a:spcAft>
            <a:buNone/>
          </a:pPr>
          <a:r>
            <a:rPr lang="en-US" sz="600" kern="1200" dirty="0"/>
            <a:t>Product/ Service </a:t>
          </a:r>
        </a:p>
      </dsp:txBody>
      <dsp:txXfrm>
        <a:off x="119136" y="355564"/>
        <a:ext cx="1529568" cy="159828"/>
      </dsp:txXfrm>
    </dsp:sp>
    <dsp:sp modelId="{5933C7AA-6C9E-49B9-AAC3-91D25131DFD0}">
      <dsp:nvSpPr>
        <dsp:cNvPr id="0" name=""/>
        <dsp:cNvSpPr/>
      </dsp:nvSpPr>
      <dsp:spPr>
        <a:xfrm>
          <a:off x="0" y="707638"/>
          <a:ext cx="2209800" cy="151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7C93B9-E87A-4194-85FC-2FCC5687C486}">
      <dsp:nvSpPr>
        <dsp:cNvPr id="0" name=""/>
        <dsp:cNvSpPr/>
      </dsp:nvSpPr>
      <dsp:spPr>
        <a:xfrm>
          <a:off x="110490" y="619078"/>
          <a:ext cx="1546860" cy="1771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68" tIns="0" rIns="58468" bIns="0" numCol="1" spcCol="1270" anchor="ctr" anchorCtr="0">
          <a:noAutofit/>
        </a:bodyPr>
        <a:lstStyle/>
        <a:p>
          <a:pPr marL="0" lvl="0" indent="0" algn="l" defTabSz="266700">
            <a:lnSpc>
              <a:spcPct val="90000"/>
            </a:lnSpc>
            <a:spcBef>
              <a:spcPct val="0"/>
            </a:spcBef>
            <a:spcAft>
              <a:spcPct val="35000"/>
            </a:spcAft>
            <a:buNone/>
          </a:pPr>
          <a:r>
            <a:rPr lang="en-US" sz="600" kern="1200" dirty="0"/>
            <a:t>Team/ Tech/ Processes </a:t>
          </a:r>
        </a:p>
      </dsp:txBody>
      <dsp:txXfrm>
        <a:off x="119136" y="627724"/>
        <a:ext cx="1529568" cy="159828"/>
      </dsp:txXfrm>
    </dsp:sp>
    <dsp:sp modelId="{C4D70E28-86A4-438A-9CD0-2887D01BA36A}">
      <dsp:nvSpPr>
        <dsp:cNvPr id="0" name=""/>
        <dsp:cNvSpPr/>
      </dsp:nvSpPr>
      <dsp:spPr>
        <a:xfrm>
          <a:off x="0" y="979798"/>
          <a:ext cx="2209800" cy="151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EABF9D-008A-4DB1-BED6-285DA7DC4333}">
      <dsp:nvSpPr>
        <dsp:cNvPr id="0" name=""/>
        <dsp:cNvSpPr/>
      </dsp:nvSpPr>
      <dsp:spPr>
        <a:xfrm>
          <a:off x="110490" y="891238"/>
          <a:ext cx="1546860" cy="1771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68" tIns="0" rIns="58468" bIns="0" numCol="1" spcCol="1270" anchor="ctr" anchorCtr="0">
          <a:noAutofit/>
        </a:bodyPr>
        <a:lstStyle/>
        <a:p>
          <a:pPr marL="0" lvl="0" indent="0" algn="l" defTabSz="266700">
            <a:lnSpc>
              <a:spcPct val="90000"/>
            </a:lnSpc>
            <a:spcBef>
              <a:spcPct val="0"/>
            </a:spcBef>
            <a:spcAft>
              <a:spcPct val="35000"/>
            </a:spcAft>
            <a:buNone/>
          </a:pPr>
          <a:r>
            <a:rPr lang="en-US" sz="600" kern="1200" dirty="0"/>
            <a:t>Marketing/ Sales</a:t>
          </a:r>
        </a:p>
      </dsp:txBody>
      <dsp:txXfrm>
        <a:off x="119136" y="899884"/>
        <a:ext cx="1529568" cy="159828"/>
      </dsp:txXfrm>
    </dsp:sp>
    <dsp:sp modelId="{8947B689-E888-4742-B9CB-3D53132DC9C7}">
      <dsp:nvSpPr>
        <dsp:cNvPr id="0" name=""/>
        <dsp:cNvSpPr/>
      </dsp:nvSpPr>
      <dsp:spPr>
        <a:xfrm>
          <a:off x="0" y="1251958"/>
          <a:ext cx="2209800" cy="151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652A3D-8E2E-4A68-BBE5-5C986EEFF8D2}">
      <dsp:nvSpPr>
        <dsp:cNvPr id="0" name=""/>
        <dsp:cNvSpPr/>
      </dsp:nvSpPr>
      <dsp:spPr>
        <a:xfrm>
          <a:off x="110490" y="1163397"/>
          <a:ext cx="1546860" cy="1771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68" tIns="0" rIns="58468" bIns="0" numCol="1" spcCol="1270" anchor="ctr" anchorCtr="0">
          <a:noAutofit/>
        </a:bodyPr>
        <a:lstStyle/>
        <a:p>
          <a:pPr marL="0" lvl="0" indent="0" algn="l" defTabSz="266700">
            <a:lnSpc>
              <a:spcPct val="90000"/>
            </a:lnSpc>
            <a:spcBef>
              <a:spcPct val="0"/>
            </a:spcBef>
            <a:spcAft>
              <a:spcPct val="35000"/>
            </a:spcAft>
            <a:buNone/>
          </a:pPr>
          <a:r>
            <a:rPr lang="en-US" sz="600" kern="1200" dirty="0"/>
            <a:t>Fill Order and Get Paid</a:t>
          </a:r>
        </a:p>
      </dsp:txBody>
      <dsp:txXfrm>
        <a:off x="119136" y="1172043"/>
        <a:ext cx="1529568" cy="15982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F3CF6-2CD8-4B3E-BC1A-689BC393F078}">
      <dsp:nvSpPr>
        <dsp:cNvPr id="0" name=""/>
        <dsp:cNvSpPr/>
      </dsp:nvSpPr>
      <dsp:spPr>
        <a:xfrm>
          <a:off x="0" y="163318"/>
          <a:ext cx="2209800" cy="151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EC3C7EA-BE16-4D70-97D6-2E81B60FE779}">
      <dsp:nvSpPr>
        <dsp:cNvPr id="0" name=""/>
        <dsp:cNvSpPr/>
      </dsp:nvSpPr>
      <dsp:spPr>
        <a:xfrm>
          <a:off x="110490" y="74758"/>
          <a:ext cx="1546860" cy="1771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68" tIns="0" rIns="58468" bIns="0" numCol="1" spcCol="1270" anchor="ctr" anchorCtr="0">
          <a:noAutofit/>
        </a:bodyPr>
        <a:lstStyle/>
        <a:p>
          <a:pPr marL="0" lvl="0" indent="0" algn="l" defTabSz="266700">
            <a:lnSpc>
              <a:spcPct val="90000"/>
            </a:lnSpc>
            <a:spcBef>
              <a:spcPct val="0"/>
            </a:spcBef>
            <a:spcAft>
              <a:spcPct val="35000"/>
            </a:spcAft>
            <a:buNone/>
          </a:pPr>
          <a:r>
            <a:rPr lang="en-US" sz="600" kern="1200" dirty="0"/>
            <a:t>Customer Need</a:t>
          </a:r>
        </a:p>
      </dsp:txBody>
      <dsp:txXfrm>
        <a:off x="119136" y="83404"/>
        <a:ext cx="1529568" cy="159828"/>
      </dsp:txXfrm>
    </dsp:sp>
    <dsp:sp modelId="{10430382-E73C-4FF1-BD42-9A2A9D3B7619}">
      <dsp:nvSpPr>
        <dsp:cNvPr id="0" name=""/>
        <dsp:cNvSpPr/>
      </dsp:nvSpPr>
      <dsp:spPr>
        <a:xfrm>
          <a:off x="0" y="435478"/>
          <a:ext cx="2209800" cy="151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19E8EDD-E9F1-4DCF-87DA-677E6F42D3D9}">
      <dsp:nvSpPr>
        <dsp:cNvPr id="0" name=""/>
        <dsp:cNvSpPr/>
      </dsp:nvSpPr>
      <dsp:spPr>
        <a:xfrm>
          <a:off x="110490" y="346918"/>
          <a:ext cx="1546860" cy="1771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68" tIns="0" rIns="58468" bIns="0" numCol="1" spcCol="1270" anchor="ctr" anchorCtr="0">
          <a:noAutofit/>
        </a:bodyPr>
        <a:lstStyle/>
        <a:p>
          <a:pPr marL="0" lvl="0" indent="0" algn="l" defTabSz="266700">
            <a:lnSpc>
              <a:spcPct val="90000"/>
            </a:lnSpc>
            <a:spcBef>
              <a:spcPct val="0"/>
            </a:spcBef>
            <a:spcAft>
              <a:spcPct val="35000"/>
            </a:spcAft>
            <a:buNone/>
          </a:pPr>
          <a:r>
            <a:rPr lang="en-US" sz="600" kern="1200" dirty="0"/>
            <a:t>Product/ Service </a:t>
          </a:r>
        </a:p>
      </dsp:txBody>
      <dsp:txXfrm>
        <a:off x="119136" y="355564"/>
        <a:ext cx="1529568" cy="159828"/>
      </dsp:txXfrm>
    </dsp:sp>
    <dsp:sp modelId="{5933C7AA-6C9E-49B9-AAC3-91D25131DFD0}">
      <dsp:nvSpPr>
        <dsp:cNvPr id="0" name=""/>
        <dsp:cNvSpPr/>
      </dsp:nvSpPr>
      <dsp:spPr>
        <a:xfrm>
          <a:off x="0" y="707638"/>
          <a:ext cx="2209800" cy="151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7C93B9-E87A-4194-85FC-2FCC5687C486}">
      <dsp:nvSpPr>
        <dsp:cNvPr id="0" name=""/>
        <dsp:cNvSpPr/>
      </dsp:nvSpPr>
      <dsp:spPr>
        <a:xfrm>
          <a:off x="110490" y="619078"/>
          <a:ext cx="1546860" cy="1771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68" tIns="0" rIns="58468" bIns="0" numCol="1" spcCol="1270" anchor="ctr" anchorCtr="0">
          <a:noAutofit/>
        </a:bodyPr>
        <a:lstStyle/>
        <a:p>
          <a:pPr marL="0" lvl="0" indent="0" algn="l" defTabSz="266700">
            <a:lnSpc>
              <a:spcPct val="90000"/>
            </a:lnSpc>
            <a:spcBef>
              <a:spcPct val="0"/>
            </a:spcBef>
            <a:spcAft>
              <a:spcPct val="35000"/>
            </a:spcAft>
            <a:buNone/>
          </a:pPr>
          <a:r>
            <a:rPr lang="en-US" sz="600" kern="1200" dirty="0"/>
            <a:t>Team/ Tech/ Processes </a:t>
          </a:r>
        </a:p>
      </dsp:txBody>
      <dsp:txXfrm>
        <a:off x="119136" y="627724"/>
        <a:ext cx="1529568" cy="159828"/>
      </dsp:txXfrm>
    </dsp:sp>
    <dsp:sp modelId="{C4D70E28-86A4-438A-9CD0-2887D01BA36A}">
      <dsp:nvSpPr>
        <dsp:cNvPr id="0" name=""/>
        <dsp:cNvSpPr/>
      </dsp:nvSpPr>
      <dsp:spPr>
        <a:xfrm>
          <a:off x="0" y="979798"/>
          <a:ext cx="2209800" cy="151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EABF9D-008A-4DB1-BED6-285DA7DC4333}">
      <dsp:nvSpPr>
        <dsp:cNvPr id="0" name=""/>
        <dsp:cNvSpPr/>
      </dsp:nvSpPr>
      <dsp:spPr>
        <a:xfrm>
          <a:off x="110490" y="891238"/>
          <a:ext cx="1546860" cy="1771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68" tIns="0" rIns="58468" bIns="0" numCol="1" spcCol="1270" anchor="ctr" anchorCtr="0">
          <a:noAutofit/>
        </a:bodyPr>
        <a:lstStyle/>
        <a:p>
          <a:pPr marL="0" lvl="0" indent="0" algn="l" defTabSz="266700">
            <a:lnSpc>
              <a:spcPct val="90000"/>
            </a:lnSpc>
            <a:spcBef>
              <a:spcPct val="0"/>
            </a:spcBef>
            <a:spcAft>
              <a:spcPct val="35000"/>
            </a:spcAft>
            <a:buNone/>
          </a:pPr>
          <a:r>
            <a:rPr lang="en-US" sz="600" kern="1200" dirty="0"/>
            <a:t>Marketing/ Sales</a:t>
          </a:r>
        </a:p>
      </dsp:txBody>
      <dsp:txXfrm>
        <a:off x="119136" y="899884"/>
        <a:ext cx="1529568" cy="159828"/>
      </dsp:txXfrm>
    </dsp:sp>
    <dsp:sp modelId="{8947B689-E888-4742-B9CB-3D53132DC9C7}">
      <dsp:nvSpPr>
        <dsp:cNvPr id="0" name=""/>
        <dsp:cNvSpPr/>
      </dsp:nvSpPr>
      <dsp:spPr>
        <a:xfrm>
          <a:off x="0" y="1251958"/>
          <a:ext cx="2209800" cy="151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652A3D-8E2E-4A68-BBE5-5C986EEFF8D2}">
      <dsp:nvSpPr>
        <dsp:cNvPr id="0" name=""/>
        <dsp:cNvSpPr/>
      </dsp:nvSpPr>
      <dsp:spPr>
        <a:xfrm>
          <a:off x="110490" y="1163397"/>
          <a:ext cx="1546860" cy="1771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68" tIns="0" rIns="58468" bIns="0" numCol="1" spcCol="1270" anchor="ctr" anchorCtr="0">
          <a:noAutofit/>
        </a:bodyPr>
        <a:lstStyle/>
        <a:p>
          <a:pPr marL="0" lvl="0" indent="0" algn="l" defTabSz="266700">
            <a:lnSpc>
              <a:spcPct val="90000"/>
            </a:lnSpc>
            <a:spcBef>
              <a:spcPct val="0"/>
            </a:spcBef>
            <a:spcAft>
              <a:spcPct val="35000"/>
            </a:spcAft>
            <a:buNone/>
          </a:pPr>
          <a:r>
            <a:rPr lang="en-US" sz="600" kern="1200" dirty="0"/>
            <a:t>Fill Order and Get Paid </a:t>
          </a:r>
        </a:p>
      </dsp:txBody>
      <dsp:txXfrm>
        <a:off x="119136" y="1172043"/>
        <a:ext cx="1529568" cy="15982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F3CF6-2CD8-4B3E-BC1A-689BC393F078}">
      <dsp:nvSpPr>
        <dsp:cNvPr id="0" name=""/>
        <dsp:cNvSpPr/>
      </dsp:nvSpPr>
      <dsp:spPr>
        <a:xfrm>
          <a:off x="0" y="163318"/>
          <a:ext cx="2209800" cy="151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EC3C7EA-BE16-4D70-97D6-2E81B60FE779}">
      <dsp:nvSpPr>
        <dsp:cNvPr id="0" name=""/>
        <dsp:cNvSpPr/>
      </dsp:nvSpPr>
      <dsp:spPr>
        <a:xfrm>
          <a:off x="110490" y="74758"/>
          <a:ext cx="1546860" cy="1771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68" tIns="0" rIns="58468" bIns="0" numCol="1" spcCol="1270" anchor="ctr" anchorCtr="0">
          <a:noAutofit/>
        </a:bodyPr>
        <a:lstStyle/>
        <a:p>
          <a:pPr marL="0" lvl="0" indent="0" algn="l" defTabSz="266700">
            <a:lnSpc>
              <a:spcPct val="90000"/>
            </a:lnSpc>
            <a:spcBef>
              <a:spcPct val="0"/>
            </a:spcBef>
            <a:spcAft>
              <a:spcPct val="35000"/>
            </a:spcAft>
            <a:buNone/>
          </a:pPr>
          <a:r>
            <a:rPr lang="en-US" sz="600" kern="1200" dirty="0"/>
            <a:t>Customer Need</a:t>
          </a:r>
        </a:p>
      </dsp:txBody>
      <dsp:txXfrm>
        <a:off x="119136" y="83404"/>
        <a:ext cx="1529568" cy="159828"/>
      </dsp:txXfrm>
    </dsp:sp>
    <dsp:sp modelId="{10430382-E73C-4FF1-BD42-9A2A9D3B7619}">
      <dsp:nvSpPr>
        <dsp:cNvPr id="0" name=""/>
        <dsp:cNvSpPr/>
      </dsp:nvSpPr>
      <dsp:spPr>
        <a:xfrm>
          <a:off x="0" y="435478"/>
          <a:ext cx="2209800" cy="151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19E8EDD-E9F1-4DCF-87DA-677E6F42D3D9}">
      <dsp:nvSpPr>
        <dsp:cNvPr id="0" name=""/>
        <dsp:cNvSpPr/>
      </dsp:nvSpPr>
      <dsp:spPr>
        <a:xfrm>
          <a:off x="110490" y="346918"/>
          <a:ext cx="1546860" cy="1771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68" tIns="0" rIns="58468" bIns="0" numCol="1" spcCol="1270" anchor="ctr" anchorCtr="0">
          <a:noAutofit/>
        </a:bodyPr>
        <a:lstStyle/>
        <a:p>
          <a:pPr marL="0" lvl="0" indent="0" algn="l" defTabSz="266700">
            <a:lnSpc>
              <a:spcPct val="90000"/>
            </a:lnSpc>
            <a:spcBef>
              <a:spcPct val="0"/>
            </a:spcBef>
            <a:spcAft>
              <a:spcPct val="35000"/>
            </a:spcAft>
            <a:buNone/>
          </a:pPr>
          <a:r>
            <a:rPr lang="en-US" sz="600" kern="1200" dirty="0"/>
            <a:t>Product/ Service </a:t>
          </a:r>
        </a:p>
      </dsp:txBody>
      <dsp:txXfrm>
        <a:off x="119136" y="355564"/>
        <a:ext cx="1529568" cy="159828"/>
      </dsp:txXfrm>
    </dsp:sp>
    <dsp:sp modelId="{5933C7AA-6C9E-49B9-AAC3-91D25131DFD0}">
      <dsp:nvSpPr>
        <dsp:cNvPr id="0" name=""/>
        <dsp:cNvSpPr/>
      </dsp:nvSpPr>
      <dsp:spPr>
        <a:xfrm>
          <a:off x="0" y="707638"/>
          <a:ext cx="2209800" cy="151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7C93B9-E87A-4194-85FC-2FCC5687C486}">
      <dsp:nvSpPr>
        <dsp:cNvPr id="0" name=""/>
        <dsp:cNvSpPr/>
      </dsp:nvSpPr>
      <dsp:spPr>
        <a:xfrm>
          <a:off x="110490" y="619078"/>
          <a:ext cx="1546860" cy="1771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68" tIns="0" rIns="58468" bIns="0" numCol="1" spcCol="1270" anchor="ctr" anchorCtr="0">
          <a:noAutofit/>
        </a:bodyPr>
        <a:lstStyle/>
        <a:p>
          <a:pPr marL="0" lvl="0" indent="0" algn="l" defTabSz="266700">
            <a:lnSpc>
              <a:spcPct val="90000"/>
            </a:lnSpc>
            <a:spcBef>
              <a:spcPct val="0"/>
            </a:spcBef>
            <a:spcAft>
              <a:spcPct val="35000"/>
            </a:spcAft>
            <a:buNone/>
          </a:pPr>
          <a:r>
            <a:rPr lang="en-US" sz="600" kern="1200" dirty="0"/>
            <a:t>Team/ Tech/ Processes </a:t>
          </a:r>
        </a:p>
      </dsp:txBody>
      <dsp:txXfrm>
        <a:off x="119136" y="627724"/>
        <a:ext cx="1529568" cy="159828"/>
      </dsp:txXfrm>
    </dsp:sp>
    <dsp:sp modelId="{C4D70E28-86A4-438A-9CD0-2887D01BA36A}">
      <dsp:nvSpPr>
        <dsp:cNvPr id="0" name=""/>
        <dsp:cNvSpPr/>
      </dsp:nvSpPr>
      <dsp:spPr>
        <a:xfrm>
          <a:off x="0" y="979798"/>
          <a:ext cx="2209800" cy="151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EABF9D-008A-4DB1-BED6-285DA7DC4333}">
      <dsp:nvSpPr>
        <dsp:cNvPr id="0" name=""/>
        <dsp:cNvSpPr/>
      </dsp:nvSpPr>
      <dsp:spPr>
        <a:xfrm>
          <a:off x="110490" y="891238"/>
          <a:ext cx="1546860" cy="1771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68" tIns="0" rIns="58468" bIns="0" numCol="1" spcCol="1270" anchor="ctr" anchorCtr="0">
          <a:noAutofit/>
        </a:bodyPr>
        <a:lstStyle/>
        <a:p>
          <a:pPr marL="0" lvl="0" indent="0" algn="l" defTabSz="266700">
            <a:lnSpc>
              <a:spcPct val="90000"/>
            </a:lnSpc>
            <a:spcBef>
              <a:spcPct val="0"/>
            </a:spcBef>
            <a:spcAft>
              <a:spcPct val="35000"/>
            </a:spcAft>
            <a:buNone/>
          </a:pPr>
          <a:r>
            <a:rPr lang="en-US" sz="600" kern="1200" dirty="0"/>
            <a:t>Marketing/ Sales</a:t>
          </a:r>
        </a:p>
      </dsp:txBody>
      <dsp:txXfrm>
        <a:off x="119136" y="899884"/>
        <a:ext cx="1529568" cy="159828"/>
      </dsp:txXfrm>
    </dsp:sp>
    <dsp:sp modelId="{8947B689-E888-4742-B9CB-3D53132DC9C7}">
      <dsp:nvSpPr>
        <dsp:cNvPr id="0" name=""/>
        <dsp:cNvSpPr/>
      </dsp:nvSpPr>
      <dsp:spPr>
        <a:xfrm>
          <a:off x="0" y="1251958"/>
          <a:ext cx="2209800" cy="151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652A3D-8E2E-4A68-BBE5-5C986EEFF8D2}">
      <dsp:nvSpPr>
        <dsp:cNvPr id="0" name=""/>
        <dsp:cNvSpPr/>
      </dsp:nvSpPr>
      <dsp:spPr>
        <a:xfrm>
          <a:off x="110490" y="1163397"/>
          <a:ext cx="1546860" cy="1771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68" tIns="0" rIns="58468" bIns="0" numCol="1" spcCol="1270" anchor="ctr" anchorCtr="0">
          <a:noAutofit/>
        </a:bodyPr>
        <a:lstStyle/>
        <a:p>
          <a:pPr marL="0" lvl="0" indent="0" algn="l" defTabSz="266700">
            <a:lnSpc>
              <a:spcPct val="90000"/>
            </a:lnSpc>
            <a:spcBef>
              <a:spcPct val="0"/>
            </a:spcBef>
            <a:spcAft>
              <a:spcPct val="35000"/>
            </a:spcAft>
            <a:buNone/>
          </a:pPr>
          <a:r>
            <a:rPr lang="en-US" sz="600" kern="1200" dirty="0"/>
            <a:t>Fill Order and Get Paid </a:t>
          </a:r>
        </a:p>
      </dsp:txBody>
      <dsp:txXfrm>
        <a:off x="119136" y="1172043"/>
        <a:ext cx="1529568" cy="15982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0.01671</cdr:x>
      <cdr:y>0.31122</cdr:y>
    </cdr:from>
    <cdr:to>
      <cdr:x>0.29143</cdr:x>
      <cdr:y>0.52727</cdr:y>
    </cdr:to>
    <cdr:sp macro="" textlink="">
      <cdr:nvSpPr>
        <cdr:cNvPr id="2" name="TextBox 6">
          <a:extLst xmlns:a="http://schemas.openxmlformats.org/drawingml/2006/main">
            <a:ext uri="{FF2B5EF4-FFF2-40B4-BE49-F238E27FC236}">
              <a16:creationId xmlns:a16="http://schemas.microsoft.com/office/drawing/2014/main" id="{E6FD4E9E-7230-D880-D7F7-F88B581776F7}"/>
            </a:ext>
          </a:extLst>
        </cdr:cNvPr>
        <cdr:cNvSpPr txBox="1"/>
      </cdr:nvSpPr>
      <cdr:spPr>
        <a:xfrm xmlns:a="http://schemas.openxmlformats.org/drawingml/2006/main">
          <a:off x="74279" y="1019752"/>
          <a:ext cx="1221121" cy="70788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2000" b="1" dirty="0"/>
            <a:t>$30k in expenses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8F8DBCC4-C022-4DE8-9DF3-13F0A453E9B2}" type="datetimeFigureOut">
              <a:rPr lang="en-US" smtClean="0"/>
              <a:t>1/21/2026</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E3F18EC2-53F2-426F-AD4D-5BF69D0E3A1B}" type="slidenum">
              <a:rPr lang="en-US" smtClean="0"/>
              <a:t>‹#›</a:t>
            </a:fld>
            <a:endParaRPr lang="en-US"/>
          </a:p>
        </p:txBody>
      </p:sp>
    </p:spTree>
    <p:extLst>
      <p:ext uri="{BB962C8B-B14F-4D97-AF65-F5344CB8AC3E}">
        <p14:creationId xmlns:p14="http://schemas.microsoft.com/office/powerpoint/2010/main" val="4096860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30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18EC2-53F2-426F-AD4D-5BF69D0E3A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8390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6D4658-E7C2-445D-964F-B7778F81F5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285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6D4658-E7C2-445D-964F-B7778F81F5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5450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6D4658-E7C2-445D-964F-B7778F81F5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921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6D4658-E7C2-445D-964F-B7778F81F5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24691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spTree>
      <p:nvGrpSpPr>
        <p:cNvPr id="1" name=""/>
        <p:cNvGrpSpPr/>
        <p:nvPr/>
      </p:nvGrpSpPr>
      <p:grpSpPr>
        <a:xfrm>
          <a:off x="0" y="0"/>
          <a:ext cx="0" cy="0"/>
          <a:chOff x="0" y="0"/>
          <a:chExt cx="0" cy="0"/>
        </a:xfrm>
      </p:grpSpPr>
      <p:sp>
        <p:nvSpPr>
          <p:cNvPr id="16" name="bk object 16"/>
          <p:cNvSpPr/>
          <p:nvPr/>
        </p:nvSpPr>
        <p:spPr>
          <a:xfrm>
            <a:off x="6400790" y="914400"/>
            <a:ext cx="5029210" cy="5029210"/>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11291682" y="6248400"/>
            <a:ext cx="342900" cy="342900"/>
          </a:xfrm>
          <a:custGeom>
            <a:avLst/>
            <a:gdLst/>
            <a:ahLst/>
            <a:cxnLst/>
            <a:rect l="l" t="t" r="r" b="b"/>
            <a:pathLst>
              <a:path w="342900" h="342900">
                <a:moveTo>
                  <a:pt x="171450" y="0"/>
                </a:moveTo>
                <a:lnTo>
                  <a:pt x="125871" y="6124"/>
                </a:lnTo>
                <a:lnTo>
                  <a:pt x="84915" y="23407"/>
                </a:lnTo>
                <a:lnTo>
                  <a:pt x="50215" y="50215"/>
                </a:lnTo>
                <a:lnTo>
                  <a:pt x="23407" y="84915"/>
                </a:lnTo>
                <a:lnTo>
                  <a:pt x="6124" y="125871"/>
                </a:lnTo>
                <a:lnTo>
                  <a:pt x="0" y="171450"/>
                </a:lnTo>
                <a:lnTo>
                  <a:pt x="6124" y="217028"/>
                </a:lnTo>
                <a:lnTo>
                  <a:pt x="23407" y="257984"/>
                </a:lnTo>
                <a:lnTo>
                  <a:pt x="50215" y="292684"/>
                </a:lnTo>
                <a:lnTo>
                  <a:pt x="84915" y="319492"/>
                </a:lnTo>
                <a:lnTo>
                  <a:pt x="125871" y="336775"/>
                </a:lnTo>
                <a:lnTo>
                  <a:pt x="171450" y="342900"/>
                </a:lnTo>
                <a:lnTo>
                  <a:pt x="217028" y="336775"/>
                </a:lnTo>
                <a:lnTo>
                  <a:pt x="257984" y="319492"/>
                </a:lnTo>
                <a:lnTo>
                  <a:pt x="292684" y="292684"/>
                </a:lnTo>
                <a:lnTo>
                  <a:pt x="319492" y="257984"/>
                </a:lnTo>
                <a:lnTo>
                  <a:pt x="336775" y="217028"/>
                </a:lnTo>
                <a:lnTo>
                  <a:pt x="342900" y="171450"/>
                </a:lnTo>
                <a:lnTo>
                  <a:pt x="336775" y="125871"/>
                </a:lnTo>
                <a:lnTo>
                  <a:pt x="319492" y="84915"/>
                </a:lnTo>
                <a:lnTo>
                  <a:pt x="292684" y="50215"/>
                </a:lnTo>
                <a:lnTo>
                  <a:pt x="257984" y="23407"/>
                </a:lnTo>
                <a:lnTo>
                  <a:pt x="217028" y="6124"/>
                </a:lnTo>
                <a:lnTo>
                  <a:pt x="171450" y="0"/>
                </a:lnTo>
                <a:close/>
              </a:path>
            </a:pathLst>
          </a:custGeom>
          <a:solidFill>
            <a:srgbClr val="006BB6"/>
          </a:solidFill>
        </p:spPr>
        <p:txBody>
          <a:bodyPr wrap="square" lIns="0" tIns="0" rIns="0" bIns="0" rtlCol="0"/>
          <a:lstStyle/>
          <a:p>
            <a:endParaRPr/>
          </a:p>
        </p:txBody>
      </p:sp>
      <p:sp>
        <p:nvSpPr>
          <p:cNvPr id="18" name="bk object 18"/>
          <p:cNvSpPr/>
          <p:nvPr/>
        </p:nvSpPr>
        <p:spPr>
          <a:xfrm>
            <a:off x="11822906" y="6433972"/>
            <a:ext cx="369570" cy="0"/>
          </a:xfrm>
          <a:custGeom>
            <a:avLst/>
            <a:gdLst/>
            <a:ahLst/>
            <a:cxnLst/>
            <a:rect l="l" t="t" r="r" b="b"/>
            <a:pathLst>
              <a:path w="369570">
                <a:moveTo>
                  <a:pt x="0" y="0"/>
                </a:moveTo>
                <a:lnTo>
                  <a:pt x="369214" y="0"/>
                </a:lnTo>
              </a:path>
            </a:pathLst>
          </a:custGeom>
          <a:ln w="12700">
            <a:solidFill>
              <a:srgbClr val="939598"/>
            </a:solidFill>
          </a:ln>
        </p:spPr>
        <p:txBody>
          <a:bodyPr wrap="square" lIns="0" tIns="0" rIns="0" bIns="0" rtlCol="0"/>
          <a:lstStyle/>
          <a:p>
            <a:endParaRPr/>
          </a:p>
        </p:txBody>
      </p:sp>
      <p:sp>
        <p:nvSpPr>
          <p:cNvPr id="19" name="bk object 19"/>
          <p:cNvSpPr/>
          <p:nvPr/>
        </p:nvSpPr>
        <p:spPr>
          <a:xfrm>
            <a:off x="446049" y="5996749"/>
            <a:ext cx="622528" cy="610027"/>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ctrTitle"/>
          </p:nvPr>
        </p:nvSpPr>
        <p:spPr>
          <a:xfrm>
            <a:off x="673100" y="562465"/>
            <a:ext cx="10852150" cy="66548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9752" y="3840480"/>
            <a:ext cx="8538845"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500" b="0" i="0" u="sng">
                <a:solidFill>
                  <a:srgbClr val="1F487C"/>
                </a:solidFill>
                <a:latin typeface="Segoe UI"/>
                <a:cs typeface="Segoe UI"/>
              </a:defRPr>
            </a:lvl1pPr>
          </a:lstStyle>
          <a:p>
            <a:pPr marL="12700">
              <a:lnSpc>
                <a:spcPct val="100000"/>
              </a:lnSpc>
              <a:spcBef>
                <a:spcPts val="215"/>
              </a:spcBef>
            </a:pPr>
            <a:r>
              <a:rPr dirty="0"/>
              <a:t>www.whcusa.com</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1/21/2026</a:t>
            </a:fld>
            <a:endParaRPr lang="en-US"/>
          </a:p>
        </p:txBody>
      </p:sp>
      <p:sp>
        <p:nvSpPr>
          <p:cNvPr id="6" name="Holder 6"/>
          <p:cNvSpPr>
            <a:spLocks noGrp="1"/>
          </p:cNvSpPr>
          <p:nvPr>
            <p:ph type="sldNum" sz="quarter" idx="7"/>
          </p:nvPr>
        </p:nvSpPr>
        <p:spPr/>
        <p:txBody>
          <a:bodyPr lIns="0" tIns="0" rIns="0" bIns="0"/>
          <a:lstStyle>
            <a:lvl1pPr>
              <a:defRPr sz="1000" b="1" i="0">
                <a:solidFill>
                  <a:schemeClr val="bg1"/>
                </a:solidFill>
                <a:latin typeface="Segoe UI"/>
                <a:cs typeface="Segoe UI"/>
              </a:defRPr>
            </a:lvl1pPr>
          </a:lstStyle>
          <a:p>
            <a:pPr marL="25400">
              <a:lnSpc>
                <a:spcPct val="100000"/>
              </a:lnSpc>
              <a:spcBef>
                <a:spcPts val="180"/>
              </a:spcBef>
            </a:pPr>
            <a:fld id="{81D60167-4931-47E6-BA6A-407CBD079E47}" type="slidenum">
              <a:rPr dirty="0"/>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57200" y="1545336"/>
            <a:ext cx="11734913" cy="4512564"/>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11291682" y="6248400"/>
            <a:ext cx="342900" cy="342900"/>
          </a:xfrm>
          <a:custGeom>
            <a:avLst/>
            <a:gdLst/>
            <a:ahLst/>
            <a:cxnLst/>
            <a:rect l="l" t="t" r="r" b="b"/>
            <a:pathLst>
              <a:path w="342900" h="342900">
                <a:moveTo>
                  <a:pt x="171450" y="0"/>
                </a:moveTo>
                <a:lnTo>
                  <a:pt x="125871" y="6124"/>
                </a:lnTo>
                <a:lnTo>
                  <a:pt x="84915" y="23407"/>
                </a:lnTo>
                <a:lnTo>
                  <a:pt x="50215" y="50215"/>
                </a:lnTo>
                <a:lnTo>
                  <a:pt x="23407" y="84915"/>
                </a:lnTo>
                <a:lnTo>
                  <a:pt x="6124" y="125871"/>
                </a:lnTo>
                <a:lnTo>
                  <a:pt x="0" y="171450"/>
                </a:lnTo>
                <a:lnTo>
                  <a:pt x="6124" y="217028"/>
                </a:lnTo>
                <a:lnTo>
                  <a:pt x="23407" y="257984"/>
                </a:lnTo>
                <a:lnTo>
                  <a:pt x="50215" y="292684"/>
                </a:lnTo>
                <a:lnTo>
                  <a:pt x="84915" y="319492"/>
                </a:lnTo>
                <a:lnTo>
                  <a:pt x="125871" y="336775"/>
                </a:lnTo>
                <a:lnTo>
                  <a:pt x="171450" y="342900"/>
                </a:lnTo>
                <a:lnTo>
                  <a:pt x="217028" y="336775"/>
                </a:lnTo>
                <a:lnTo>
                  <a:pt x="257984" y="319492"/>
                </a:lnTo>
                <a:lnTo>
                  <a:pt x="292684" y="292684"/>
                </a:lnTo>
                <a:lnTo>
                  <a:pt x="319492" y="257984"/>
                </a:lnTo>
                <a:lnTo>
                  <a:pt x="336775" y="217028"/>
                </a:lnTo>
                <a:lnTo>
                  <a:pt x="342900" y="171450"/>
                </a:lnTo>
                <a:lnTo>
                  <a:pt x="336775" y="125871"/>
                </a:lnTo>
                <a:lnTo>
                  <a:pt x="319492" y="84915"/>
                </a:lnTo>
                <a:lnTo>
                  <a:pt x="292684" y="50215"/>
                </a:lnTo>
                <a:lnTo>
                  <a:pt x="257984" y="23407"/>
                </a:lnTo>
                <a:lnTo>
                  <a:pt x="217028" y="6124"/>
                </a:lnTo>
                <a:lnTo>
                  <a:pt x="171450" y="0"/>
                </a:lnTo>
                <a:close/>
              </a:path>
            </a:pathLst>
          </a:custGeom>
          <a:solidFill>
            <a:schemeClr val="tx2"/>
          </a:solidFill>
        </p:spPr>
        <p:txBody>
          <a:bodyPr wrap="square" lIns="0" tIns="0" rIns="0" bIns="0" rtlCol="0"/>
          <a:lstStyle/>
          <a:p>
            <a:endParaRPr/>
          </a:p>
        </p:txBody>
      </p:sp>
      <p:sp>
        <p:nvSpPr>
          <p:cNvPr id="18" name="bk object 18"/>
          <p:cNvSpPr/>
          <p:nvPr/>
        </p:nvSpPr>
        <p:spPr>
          <a:xfrm>
            <a:off x="11822906" y="6433972"/>
            <a:ext cx="369570" cy="0"/>
          </a:xfrm>
          <a:custGeom>
            <a:avLst/>
            <a:gdLst/>
            <a:ahLst/>
            <a:cxnLst/>
            <a:rect l="l" t="t" r="r" b="b"/>
            <a:pathLst>
              <a:path w="369570">
                <a:moveTo>
                  <a:pt x="0" y="0"/>
                </a:moveTo>
                <a:lnTo>
                  <a:pt x="369214" y="0"/>
                </a:lnTo>
              </a:path>
            </a:pathLst>
          </a:custGeom>
          <a:ln w="12700">
            <a:solidFill>
              <a:srgbClr val="939598"/>
            </a:solidFill>
          </a:ln>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defRPr sz="1500" b="0" i="0" u="sng">
                <a:solidFill>
                  <a:srgbClr val="1F487C"/>
                </a:solidFill>
                <a:latin typeface="Segoe UI"/>
                <a:cs typeface="Segoe UI"/>
              </a:defRPr>
            </a:lvl1pPr>
          </a:lstStyle>
          <a:p>
            <a:pPr marL="12700">
              <a:lnSpc>
                <a:spcPct val="100000"/>
              </a:lnSpc>
              <a:spcBef>
                <a:spcPts val="215"/>
              </a:spcBef>
            </a:pPr>
            <a:r>
              <a:rPr dirty="0"/>
              <a:t>www.whcusa.com</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1/21/2026</a:t>
            </a:fld>
            <a:endParaRPr lang="en-US"/>
          </a:p>
        </p:txBody>
      </p:sp>
      <p:sp>
        <p:nvSpPr>
          <p:cNvPr id="4" name="Holder 4"/>
          <p:cNvSpPr>
            <a:spLocks noGrp="1"/>
          </p:cNvSpPr>
          <p:nvPr>
            <p:ph type="sldNum" sz="quarter" idx="7"/>
          </p:nvPr>
        </p:nvSpPr>
        <p:spPr/>
        <p:txBody>
          <a:bodyPr lIns="0" tIns="0" rIns="0" bIns="0"/>
          <a:lstStyle>
            <a:lvl1pPr>
              <a:defRPr sz="1000" b="1" i="0">
                <a:solidFill>
                  <a:schemeClr val="bg1"/>
                </a:solidFill>
                <a:latin typeface="Segoe UI"/>
                <a:cs typeface="Segoe UI"/>
              </a:defRPr>
            </a:lvl1pPr>
          </a:lstStyle>
          <a:p>
            <a:pPr marL="25400">
              <a:lnSpc>
                <a:spcPct val="100000"/>
              </a:lnSpc>
              <a:spcBef>
                <a:spcPts val="180"/>
              </a:spcBef>
            </a:pPr>
            <a:fld id="{81D60167-4931-47E6-BA6A-407CBD079E47}" type="slidenum">
              <a:rPr dirty="0"/>
              <a:t>‹#›</a:t>
            </a:fld>
            <a:endParaRPr dirty="0"/>
          </a:p>
        </p:txBody>
      </p:sp>
    </p:spTree>
    <p:extLst>
      <p:ext uri="{BB962C8B-B14F-4D97-AF65-F5344CB8AC3E}">
        <p14:creationId xmlns:p14="http://schemas.microsoft.com/office/powerpoint/2010/main" val="1745757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1291682" y="6248400"/>
            <a:ext cx="342900" cy="342900"/>
          </a:xfrm>
          <a:custGeom>
            <a:avLst/>
            <a:gdLst/>
            <a:ahLst/>
            <a:cxnLst/>
            <a:rect l="l" t="t" r="r" b="b"/>
            <a:pathLst>
              <a:path w="342900" h="342900">
                <a:moveTo>
                  <a:pt x="171450" y="0"/>
                </a:moveTo>
                <a:lnTo>
                  <a:pt x="125871" y="6124"/>
                </a:lnTo>
                <a:lnTo>
                  <a:pt x="84915" y="23407"/>
                </a:lnTo>
                <a:lnTo>
                  <a:pt x="50215" y="50215"/>
                </a:lnTo>
                <a:lnTo>
                  <a:pt x="23407" y="84915"/>
                </a:lnTo>
                <a:lnTo>
                  <a:pt x="6124" y="125871"/>
                </a:lnTo>
                <a:lnTo>
                  <a:pt x="0" y="171450"/>
                </a:lnTo>
                <a:lnTo>
                  <a:pt x="6124" y="217028"/>
                </a:lnTo>
                <a:lnTo>
                  <a:pt x="23407" y="257984"/>
                </a:lnTo>
                <a:lnTo>
                  <a:pt x="50215" y="292684"/>
                </a:lnTo>
                <a:lnTo>
                  <a:pt x="84915" y="319492"/>
                </a:lnTo>
                <a:lnTo>
                  <a:pt x="125871" y="336775"/>
                </a:lnTo>
                <a:lnTo>
                  <a:pt x="171450" y="342900"/>
                </a:lnTo>
                <a:lnTo>
                  <a:pt x="217028" y="336775"/>
                </a:lnTo>
                <a:lnTo>
                  <a:pt x="257984" y="319492"/>
                </a:lnTo>
                <a:lnTo>
                  <a:pt x="292684" y="292684"/>
                </a:lnTo>
                <a:lnTo>
                  <a:pt x="319492" y="257984"/>
                </a:lnTo>
                <a:lnTo>
                  <a:pt x="336775" y="217028"/>
                </a:lnTo>
                <a:lnTo>
                  <a:pt x="342900" y="171450"/>
                </a:lnTo>
                <a:lnTo>
                  <a:pt x="336775" y="125871"/>
                </a:lnTo>
                <a:lnTo>
                  <a:pt x="319492" y="84915"/>
                </a:lnTo>
                <a:lnTo>
                  <a:pt x="292684" y="50215"/>
                </a:lnTo>
                <a:lnTo>
                  <a:pt x="257984" y="23407"/>
                </a:lnTo>
                <a:lnTo>
                  <a:pt x="217028" y="6124"/>
                </a:lnTo>
                <a:lnTo>
                  <a:pt x="171450" y="0"/>
                </a:lnTo>
                <a:close/>
              </a:path>
            </a:pathLst>
          </a:custGeom>
          <a:solidFill>
            <a:schemeClr val="tx2"/>
          </a:solidFill>
        </p:spPr>
        <p:txBody>
          <a:bodyPr wrap="square" lIns="0" tIns="0" rIns="0" bIns="0" rtlCol="0"/>
          <a:lstStyle/>
          <a:p>
            <a:endParaRPr/>
          </a:p>
        </p:txBody>
      </p:sp>
      <p:sp>
        <p:nvSpPr>
          <p:cNvPr id="17" name="bk object 17"/>
          <p:cNvSpPr/>
          <p:nvPr/>
        </p:nvSpPr>
        <p:spPr>
          <a:xfrm>
            <a:off x="11822906" y="6433972"/>
            <a:ext cx="369570" cy="0"/>
          </a:xfrm>
          <a:custGeom>
            <a:avLst/>
            <a:gdLst/>
            <a:ahLst/>
            <a:cxnLst/>
            <a:rect l="l" t="t" r="r" b="b"/>
            <a:pathLst>
              <a:path w="369570">
                <a:moveTo>
                  <a:pt x="0" y="0"/>
                </a:moveTo>
                <a:lnTo>
                  <a:pt x="369214" y="0"/>
                </a:lnTo>
              </a:path>
            </a:pathLst>
          </a:custGeom>
          <a:ln w="12700">
            <a:solidFill>
              <a:srgbClr val="939598"/>
            </a:solidFill>
          </a:ln>
        </p:spPr>
        <p:txBody>
          <a:bodyPr wrap="square" lIns="0" tIns="0" rIns="0" bIns="0" rtlCol="0"/>
          <a:lstStyle/>
          <a:p>
            <a:endParaRPr/>
          </a:p>
        </p:txBody>
      </p:sp>
      <p:sp>
        <p:nvSpPr>
          <p:cNvPr id="18" name="bk object 18"/>
          <p:cNvSpPr/>
          <p:nvPr/>
        </p:nvSpPr>
        <p:spPr>
          <a:xfrm>
            <a:off x="446049" y="5996749"/>
            <a:ext cx="622528" cy="610027"/>
          </a:xfrm>
          <a:prstGeom prst="rect">
            <a:avLst/>
          </a:prstGeom>
          <a:blipFill>
            <a:blip r:embed="rId2" cstate="print"/>
            <a:stretch>
              <a:fillRect/>
            </a:stretch>
          </a:blipFill>
        </p:spPr>
        <p:txBody>
          <a:bodyPr wrap="square" lIns="0" tIns="0" rIns="0" bIns="0" rtlCol="0"/>
          <a:lstStyle/>
          <a:p>
            <a:endParaRPr/>
          </a:p>
        </p:txBody>
      </p:sp>
      <p:sp>
        <p:nvSpPr>
          <p:cNvPr id="19" name="bk object 19"/>
          <p:cNvSpPr/>
          <p:nvPr/>
        </p:nvSpPr>
        <p:spPr>
          <a:xfrm>
            <a:off x="457200" y="0"/>
            <a:ext cx="8686817" cy="5663195"/>
          </a:xfrm>
          <a:prstGeom prst="rect">
            <a:avLst/>
          </a:prstGeom>
          <a:blipFill>
            <a:blip r:embed="rId3" cstate="print"/>
            <a:stretch>
              <a:fillRect/>
            </a:stretch>
          </a:blipFill>
        </p:spPr>
        <p:txBody>
          <a:bodyPr wrap="square" lIns="0" tIns="0" rIns="0" bIns="0" rtlCol="0"/>
          <a:lstStyle/>
          <a:p>
            <a:endParaRPr/>
          </a:p>
        </p:txBody>
      </p:sp>
      <p:sp>
        <p:nvSpPr>
          <p:cNvPr id="20" name="bk object 20"/>
          <p:cNvSpPr/>
          <p:nvPr/>
        </p:nvSpPr>
        <p:spPr>
          <a:xfrm>
            <a:off x="909827" y="0"/>
            <a:ext cx="4462780" cy="3200400"/>
          </a:xfrm>
          <a:custGeom>
            <a:avLst/>
            <a:gdLst/>
            <a:ahLst/>
            <a:cxnLst/>
            <a:rect l="l" t="t" r="r" b="b"/>
            <a:pathLst>
              <a:path w="4462780" h="3200400">
                <a:moveTo>
                  <a:pt x="4462272" y="0"/>
                </a:moveTo>
                <a:lnTo>
                  <a:pt x="0" y="0"/>
                </a:lnTo>
                <a:lnTo>
                  <a:pt x="0" y="2914650"/>
                </a:lnTo>
                <a:lnTo>
                  <a:pt x="4464" y="3079849"/>
                </a:lnTo>
                <a:lnTo>
                  <a:pt x="35718" y="3164681"/>
                </a:lnTo>
                <a:lnTo>
                  <a:pt x="120550" y="3195935"/>
                </a:lnTo>
                <a:lnTo>
                  <a:pt x="285750" y="3200400"/>
                </a:lnTo>
                <a:lnTo>
                  <a:pt x="4176522" y="3200400"/>
                </a:lnTo>
                <a:lnTo>
                  <a:pt x="4341721" y="3195935"/>
                </a:lnTo>
                <a:lnTo>
                  <a:pt x="4426553" y="3164681"/>
                </a:lnTo>
                <a:lnTo>
                  <a:pt x="4457807" y="3079849"/>
                </a:lnTo>
                <a:lnTo>
                  <a:pt x="4462272" y="2914650"/>
                </a:lnTo>
                <a:lnTo>
                  <a:pt x="4462272" y="0"/>
                </a:lnTo>
                <a:close/>
              </a:path>
            </a:pathLst>
          </a:custGeom>
          <a:solidFill>
            <a:srgbClr val="1F487C"/>
          </a:solidFill>
        </p:spPr>
        <p:txBody>
          <a:bodyPr wrap="square" lIns="0" tIns="0" rIns="0" bIns="0" rtlCol="0"/>
          <a:lstStyle/>
          <a:p>
            <a:endParaRPr/>
          </a:p>
        </p:txBody>
      </p:sp>
      <p:sp>
        <p:nvSpPr>
          <p:cNvPr id="2" name="Holder 2"/>
          <p:cNvSpPr>
            <a:spLocks noGrp="1"/>
          </p:cNvSpPr>
          <p:nvPr>
            <p:ph type="ctrTitle"/>
          </p:nvPr>
        </p:nvSpPr>
        <p:spPr>
          <a:xfrm>
            <a:off x="2448432" y="1749304"/>
            <a:ext cx="7301484" cy="66548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262385" y="3758083"/>
            <a:ext cx="9673579" cy="112267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1500" b="0" i="0" u="sng">
                <a:solidFill>
                  <a:srgbClr val="1F487C"/>
                </a:solidFill>
                <a:latin typeface="Segoe UI"/>
                <a:cs typeface="Segoe UI"/>
              </a:defRPr>
            </a:lvl1pPr>
          </a:lstStyle>
          <a:p>
            <a:pPr marL="12700">
              <a:lnSpc>
                <a:spcPct val="100000"/>
              </a:lnSpc>
              <a:spcBef>
                <a:spcPts val="215"/>
              </a:spcBef>
            </a:pPr>
            <a:r>
              <a:rPr dirty="0"/>
              <a:t>www.whcusa.com</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1/21/2026</a:t>
            </a:fld>
            <a:endParaRPr lang="en-US"/>
          </a:p>
        </p:txBody>
      </p:sp>
      <p:sp>
        <p:nvSpPr>
          <p:cNvPr id="6" name="Holder 6"/>
          <p:cNvSpPr>
            <a:spLocks noGrp="1"/>
          </p:cNvSpPr>
          <p:nvPr>
            <p:ph type="sldNum" sz="quarter" idx="7"/>
          </p:nvPr>
        </p:nvSpPr>
        <p:spPr/>
        <p:txBody>
          <a:bodyPr lIns="0" tIns="0" rIns="0" bIns="0"/>
          <a:lstStyle>
            <a:lvl1pPr>
              <a:defRPr sz="1000" b="1" i="0">
                <a:solidFill>
                  <a:schemeClr val="bg1"/>
                </a:solidFill>
                <a:latin typeface="Segoe UI"/>
                <a:cs typeface="Segoe UI"/>
              </a:defRPr>
            </a:lvl1pPr>
          </a:lstStyle>
          <a:p>
            <a:pPr marL="25400">
              <a:lnSpc>
                <a:spcPct val="100000"/>
              </a:lnSpc>
              <a:spcBef>
                <a:spcPts val="180"/>
              </a:spcBef>
            </a:pPr>
            <a:fld id="{81D60167-4931-47E6-BA6A-407CBD079E47}" type="slidenum">
              <a:rPr dirty="0"/>
              <a:t>‹#›</a:t>
            </a:fld>
            <a:endParaRPr dirty="0"/>
          </a:p>
        </p:txBody>
      </p:sp>
    </p:spTree>
    <p:extLst>
      <p:ext uri="{BB962C8B-B14F-4D97-AF65-F5344CB8AC3E}">
        <p14:creationId xmlns:p14="http://schemas.microsoft.com/office/powerpoint/2010/main" val="14042463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chemeClr val="bg1"/>
                </a:solidFill>
                <a:latin typeface="Segoe UI Semilight"/>
                <a:cs typeface="Segoe UI Semilight"/>
              </a:defRPr>
            </a:lvl1pPr>
          </a:lstStyle>
          <a:p>
            <a:endParaRPr/>
          </a:p>
        </p:txBody>
      </p:sp>
      <p:sp>
        <p:nvSpPr>
          <p:cNvPr id="3" name="Holder 3"/>
          <p:cNvSpPr>
            <a:spLocks noGrp="1"/>
          </p:cNvSpPr>
          <p:nvPr>
            <p:ph type="body" idx="1"/>
          </p:nvPr>
        </p:nvSpPr>
        <p:spPr/>
        <p:txBody>
          <a:bodyPr lIns="0" tIns="0" rIns="0" bIns="0"/>
          <a:lstStyle>
            <a:lvl1pPr>
              <a:defRPr sz="1600" b="1" i="0">
                <a:solidFill>
                  <a:schemeClr val="bg1"/>
                </a:solidFill>
                <a:latin typeface="Segoe UI"/>
                <a:cs typeface="Segoe UI"/>
              </a:defRPr>
            </a:lvl1pPr>
          </a:lstStyle>
          <a:p>
            <a:endParaRPr/>
          </a:p>
        </p:txBody>
      </p:sp>
      <p:sp>
        <p:nvSpPr>
          <p:cNvPr id="4" name="Holder 4"/>
          <p:cNvSpPr>
            <a:spLocks noGrp="1"/>
          </p:cNvSpPr>
          <p:nvPr>
            <p:ph type="ftr" sz="quarter" idx="5"/>
          </p:nvPr>
        </p:nvSpPr>
        <p:spPr/>
        <p:txBody>
          <a:bodyPr lIns="0" tIns="0" rIns="0" bIns="0"/>
          <a:lstStyle>
            <a:lvl1pPr>
              <a:defRPr sz="1500" b="0" i="0" u="sng">
                <a:solidFill>
                  <a:srgbClr val="1F487C"/>
                </a:solidFill>
                <a:latin typeface="Segoe UI"/>
                <a:cs typeface="Segoe UI"/>
              </a:defRPr>
            </a:lvl1pPr>
          </a:lstStyle>
          <a:p>
            <a:pPr marL="12700">
              <a:lnSpc>
                <a:spcPct val="100000"/>
              </a:lnSpc>
              <a:spcBef>
                <a:spcPts val="215"/>
              </a:spcBef>
            </a:pPr>
            <a:r>
              <a:rPr dirty="0"/>
              <a:t>www.whcusa.com</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1/21/2026</a:t>
            </a:fld>
            <a:endParaRPr lang="en-US"/>
          </a:p>
        </p:txBody>
      </p:sp>
      <p:sp>
        <p:nvSpPr>
          <p:cNvPr id="6" name="Holder 6"/>
          <p:cNvSpPr>
            <a:spLocks noGrp="1"/>
          </p:cNvSpPr>
          <p:nvPr>
            <p:ph type="sldNum" sz="quarter" idx="7"/>
          </p:nvPr>
        </p:nvSpPr>
        <p:spPr/>
        <p:txBody>
          <a:bodyPr lIns="0" tIns="0" rIns="0" bIns="0"/>
          <a:lstStyle>
            <a:lvl1pPr>
              <a:defRPr sz="1000" b="1" i="0">
                <a:solidFill>
                  <a:schemeClr val="bg1"/>
                </a:solidFill>
                <a:latin typeface="Segoe UI"/>
                <a:cs typeface="Segoe UI"/>
              </a:defRPr>
            </a:lvl1pPr>
          </a:lstStyle>
          <a:p>
            <a:pPr marL="25400">
              <a:lnSpc>
                <a:spcPct val="100000"/>
              </a:lnSpc>
              <a:spcBef>
                <a:spcPts val="180"/>
              </a:spcBef>
            </a:pPr>
            <a:fld id="{81D60167-4931-47E6-BA6A-407CBD079E47}" type="slidenum">
              <a:rPr dirty="0"/>
              <a:t>‹#›</a:t>
            </a:fld>
            <a:endParaRPr dirty="0"/>
          </a:p>
        </p:txBody>
      </p:sp>
    </p:spTree>
    <p:extLst>
      <p:ext uri="{BB962C8B-B14F-4D97-AF65-F5344CB8AC3E}">
        <p14:creationId xmlns:p14="http://schemas.microsoft.com/office/powerpoint/2010/main" val="22027713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832104"/>
            <a:ext cx="12192113" cy="5105410"/>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11291682" y="6248400"/>
            <a:ext cx="342900" cy="342900"/>
          </a:xfrm>
          <a:custGeom>
            <a:avLst/>
            <a:gdLst/>
            <a:ahLst/>
            <a:cxnLst/>
            <a:rect l="l" t="t" r="r" b="b"/>
            <a:pathLst>
              <a:path w="342900" h="342900">
                <a:moveTo>
                  <a:pt x="171450" y="0"/>
                </a:moveTo>
                <a:lnTo>
                  <a:pt x="125871" y="6124"/>
                </a:lnTo>
                <a:lnTo>
                  <a:pt x="84915" y="23407"/>
                </a:lnTo>
                <a:lnTo>
                  <a:pt x="50215" y="50215"/>
                </a:lnTo>
                <a:lnTo>
                  <a:pt x="23407" y="84915"/>
                </a:lnTo>
                <a:lnTo>
                  <a:pt x="6124" y="125871"/>
                </a:lnTo>
                <a:lnTo>
                  <a:pt x="0" y="171450"/>
                </a:lnTo>
                <a:lnTo>
                  <a:pt x="6124" y="217028"/>
                </a:lnTo>
                <a:lnTo>
                  <a:pt x="23407" y="257984"/>
                </a:lnTo>
                <a:lnTo>
                  <a:pt x="50215" y="292684"/>
                </a:lnTo>
                <a:lnTo>
                  <a:pt x="84915" y="319492"/>
                </a:lnTo>
                <a:lnTo>
                  <a:pt x="125871" y="336775"/>
                </a:lnTo>
                <a:lnTo>
                  <a:pt x="171450" y="342900"/>
                </a:lnTo>
                <a:lnTo>
                  <a:pt x="217028" y="336775"/>
                </a:lnTo>
                <a:lnTo>
                  <a:pt x="257984" y="319492"/>
                </a:lnTo>
                <a:lnTo>
                  <a:pt x="292684" y="292684"/>
                </a:lnTo>
                <a:lnTo>
                  <a:pt x="319492" y="257984"/>
                </a:lnTo>
                <a:lnTo>
                  <a:pt x="336775" y="217028"/>
                </a:lnTo>
                <a:lnTo>
                  <a:pt x="342900" y="171450"/>
                </a:lnTo>
                <a:lnTo>
                  <a:pt x="336775" y="125871"/>
                </a:lnTo>
                <a:lnTo>
                  <a:pt x="319492" y="84915"/>
                </a:lnTo>
                <a:lnTo>
                  <a:pt x="292684" y="50215"/>
                </a:lnTo>
                <a:lnTo>
                  <a:pt x="257984" y="23407"/>
                </a:lnTo>
                <a:lnTo>
                  <a:pt x="217028" y="6124"/>
                </a:lnTo>
                <a:lnTo>
                  <a:pt x="171450" y="0"/>
                </a:lnTo>
                <a:close/>
              </a:path>
            </a:pathLst>
          </a:custGeom>
          <a:solidFill>
            <a:schemeClr val="tx2"/>
          </a:solidFill>
        </p:spPr>
        <p:txBody>
          <a:bodyPr wrap="square" lIns="0" tIns="0" rIns="0" bIns="0" rtlCol="0"/>
          <a:lstStyle/>
          <a:p>
            <a:endParaRPr/>
          </a:p>
        </p:txBody>
      </p:sp>
      <p:sp>
        <p:nvSpPr>
          <p:cNvPr id="18" name="bk object 18"/>
          <p:cNvSpPr/>
          <p:nvPr/>
        </p:nvSpPr>
        <p:spPr>
          <a:xfrm>
            <a:off x="11822906" y="6433972"/>
            <a:ext cx="369570" cy="0"/>
          </a:xfrm>
          <a:custGeom>
            <a:avLst/>
            <a:gdLst/>
            <a:ahLst/>
            <a:cxnLst/>
            <a:rect l="l" t="t" r="r" b="b"/>
            <a:pathLst>
              <a:path w="369570">
                <a:moveTo>
                  <a:pt x="0" y="0"/>
                </a:moveTo>
                <a:lnTo>
                  <a:pt x="369214" y="0"/>
                </a:lnTo>
              </a:path>
            </a:pathLst>
          </a:custGeom>
          <a:ln w="12700">
            <a:solidFill>
              <a:srgbClr val="939598"/>
            </a:solidFill>
          </a:ln>
        </p:spPr>
        <p:txBody>
          <a:bodyPr wrap="square" lIns="0" tIns="0" rIns="0" bIns="0" rtlCol="0"/>
          <a:lstStyle/>
          <a:p>
            <a:endParaRPr/>
          </a:p>
        </p:txBody>
      </p:sp>
      <p:sp>
        <p:nvSpPr>
          <p:cNvPr id="19" name="bk object 19"/>
          <p:cNvSpPr/>
          <p:nvPr/>
        </p:nvSpPr>
        <p:spPr>
          <a:xfrm>
            <a:off x="446049" y="5996749"/>
            <a:ext cx="622528" cy="610027"/>
          </a:xfrm>
          <a:prstGeom prst="rect">
            <a:avLst/>
          </a:prstGeom>
          <a:blipFill>
            <a:blip r:embed="rId3" cstate="print"/>
            <a:stretch>
              <a:fillRect/>
            </a:stretch>
          </a:blipFill>
        </p:spPr>
        <p:txBody>
          <a:bodyPr wrap="square" lIns="0" tIns="0" rIns="0" bIns="0" rtlCol="0"/>
          <a:lstStyle/>
          <a:p>
            <a:endParaRPr/>
          </a:p>
        </p:txBody>
      </p:sp>
      <p:sp>
        <p:nvSpPr>
          <p:cNvPr id="20" name="bk object 20"/>
          <p:cNvSpPr/>
          <p:nvPr/>
        </p:nvSpPr>
        <p:spPr>
          <a:xfrm>
            <a:off x="753971" y="659737"/>
            <a:ext cx="3521710" cy="528320"/>
          </a:xfrm>
          <a:custGeom>
            <a:avLst/>
            <a:gdLst/>
            <a:ahLst/>
            <a:cxnLst/>
            <a:rect l="l" t="t" r="r" b="b"/>
            <a:pathLst>
              <a:path w="3521710" h="528319">
                <a:moveTo>
                  <a:pt x="3279952" y="0"/>
                </a:moveTo>
                <a:lnTo>
                  <a:pt x="241300" y="0"/>
                </a:lnTo>
                <a:lnTo>
                  <a:pt x="101798" y="3770"/>
                </a:lnTo>
                <a:lnTo>
                  <a:pt x="30162" y="30162"/>
                </a:lnTo>
                <a:lnTo>
                  <a:pt x="3770" y="101798"/>
                </a:lnTo>
                <a:lnTo>
                  <a:pt x="0" y="241300"/>
                </a:lnTo>
                <a:lnTo>
                  <a:pt x="0" y="286524"/>
                </a:lnTo>
                <a:lnTo>
                  <a:pt x="3770" y="426026"/>
                </a:lnTo>
                <a:lnTo>
                  <a:pt x="30162" y="497662"/>
                </a:lnTo>
                <a:lnTo>
                  <a:pt x="101798" y="524054"/>
                </a:lnTo>
                <a:lnTo>
                  <a:pt x="241300" y="527824"/>
                </a:lnTo>
                <a:lnTo>
                  <a:pt x="3279952" y="527824"/>
                </a:lnTo>
                <a:lnTo>
                  <a:pt x="3419454" y="524054"/>
                </a:lnTo>
                <a:lnTo>
                  <a:pt x="3491090" y="497662"/>
                </a:lnTo>
                <a:lnTo>
                  <a:pt x="3517482" y="426026"/>
                </a:lnTo>
                <a:lnTo>
                  <a:pt x="3521252" y="286524"/>
                </a:lnTo>
                <a:lnTo>
                  <a:pt x="3521252" y="241300"/>
                </a:lnTo>
                <a:lnTo>
                  <a:pt x="3517482" y="101798"/>
                </a:lnTo>
                <a:lnTo>
                  <a:pt x="3491090" y="30162"/>
                </a:lnTo>
                <a:lnTo>
                  <a:pt x="3419454" y="3770"/>
                </a:lnTo>
                <a:lnTo>
                  <a:pt x="3279952" y="0"/>
                </a:lnTo>
                <a:close/>
              </a:path>
            </a:pathLst>
          </a:custGeom>
          <a:solidFill>
            <a:srgbClr val="1F487C"/>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400" b="0" i="0">
                <a:solidFill>
                  <a:schemeClr val="bg1"/>
                </a:solidFill>
                <a:latin typeface="Segoe UI Semilight"/>
                <a:cs typeface="Segoe UI Semilight"/>
              </a:defRPr>
            </a:lvl1pPr>
          </a:lstStyle>
          <a:p>
            <a:endParaRPr/>
          </a:p>
        </p:txBody>
      </p:sp>
      <p:sp>
        <p:nvSpPr>
          <p:cNvPr id="3" name="Holder 3"/>
          <p:cNvSpPr>
            <a:spLocks noGrp="1"/>
          </p:cNvSpPr>
          <p:nvPr>
            <p:ph sz="half" idx="2"/>
          </p:nvPr>
        </p:nvSpPr>
        <p:spPr>
          <a:xfrm>
            <a:off x="776544" y="1463154"/>
            <a:ext cx="5344795" cy="4195445"/>
          </a:xfrm>
          <a:prstGeom prst="rect">
            <a:avLst/>
          </a:prstGeom>
        </p:spPr>
        <p:txBody>
          <a:bodyPr wrap="square" lIns="0" tIns="0" rIns="0" bIns="0">
            <a:spAutoFit/>
          </a:bodyPr>
          <a:lstStyle>
            <a:lvl1pPr>
              <a:defRPr sz="3600" b="1" i="0">
                <a:solidFill>
                  <a:schemeClr val="bg1"/>
                </a:solidFill>
                <a:latin typeface="Segoe UI"/>
                <a:cs typeface="Segoe UI"/>
              </a:defRPr>
            </a:lvl1pPr>
          </a:lstStyle>
          <a:p>
            <a:endParaRPr/>
          </a:p>
        </p:txBody>
      </p:sp>
      <p:sp>
        <p:nvSpPr>
          <p:cNvPr id="4" name="Holder 4"/>
          <p:cNvSpPr>
            <a:spLocks noGrp="1"/>
          </p:cNvSpPr>
          <p:nvPr>
            <p:ph sz="half" idx="3"/>
          </p:nvPr>
        </p:nvSpPr>
        <p:spPr>
          <a:xfrm>
            <a:off x="6282150" y="1577340"/>
            <a:ext cx="5306282"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500" b="0" i="0" u="sng">
                <a:solidFill>
                  <a:srgbClr val="1F487C"/>
                </a:solidFill>
                <a:latin typeface="Segoe UI"/>
                <a:cs typeface="Segoe UI"/>
              </a:defRPr>
            </a:lvl1pPr>
          </a:lstStyle>
          <a:p>
            <a:pPr marL="12700">
              <a:lnSpc>
                <a:spcPct val="100000"/>
              </a:lnSpc>
              <a:spcBef>
                <a:spcPts val="215"/>
              </a:spcBef>
            </a:pPr>
            <a:r>
              <a:rPr dirty="0"/>
              <a:t>www.whcusa.com</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1/21/2026</a:t>
            </a:fld>
            <a:endParaRPr lang="en-US"/>
          </a:p>
        </p:txBody>
      </p:sp>
      <p:sp>
        <p:nvSpPr>
          <p:cNvPr id="7" name="Holder 7"/>
          <p:cNvSpPr>
            <a:spLocks noGrp="1"/>
          </p:cNvSpPr>
          <p:nvPr>
            <p:ph type="sldNum" sz="quarter" idx="7"/>
          </p:nvPr>
        </p:nvSpPr>
        <p:spPr/>
        <p:txBody>
          <a:bodyPr lIns="0" tIns="0" rIns="0" bIns="0"/>
          <a:lstStyle>
            <a:lvl1pPr>
              <a:defRPr sz="1000" b="1" i="0">
                <a:solidFill>
                  <a:schemeClr val="bg1"/>
                </a:solidFill>
                <a:latin typeface="Segoe UI"/>
                <a:cs typeface="Segoe UI"/>
              </a:defRPr>
            </a:lvl1pPr>
          </a:lstStyle>
          <a:p>
            <a:pPr marL="25400">
              <a:lnSpc>
                <a:spcPct val="100000"/>
              </a:lnSpc>
              <a:spcBef>
                <a:spcPts val="180"/>
              </a:spcBef>
            </a:pPr>
            <a:fld id="{81D60167-4931-47E6-BA6A-407CBD079E47}" type="slidenum">
              <a:rPr dirty="0"/>
              <a:t>‹#›</a:t>
            </a:fld>
            <a:endParaRPr dirty="0"/>
          </a:p>
        </p:txBody>
      </p:sp>
    </p:spTree>
    <p:extLst>
      <p:ext uri="{BB962C8B-B14F-4D97-AF65-F5344CB8AC3E}">
        <p14:creationId xmlns:p14="http://schemas.microsoft.com/office/powerpoint/2010/main" val="20403351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chemeClr val="bg1"/>
                </a:solidFill>
                <a:latin typeface="Segoe UI Semilight"/>
                <a:cs typeface="Segoe UI Semilight"/>
              </a:defRPr>
            </a:lvl1pPr>
          </a:lstStyle>
          <a:p>
            <a:endParaRPr/>
          </a:p>
        </p:txBody>
      </p:sp>
      <p:sp>
        <p:nvSpPr>
          <p:cNvPr id="3" name="Holder 3"/>
          <p:cNvSpPr>
            <a:spLocks noGrp="1"/>
          </p:cNvSpPr>
          <p:nvPr>
            <p:ph type="ftr" sz="quarter" idx="5"/>
          </p:nvPr>
        </p:nvSpPr>
        <p:spPr/>
        <p:txBody>
          <a:bodyPr lIns="0" tIns="0" rIns="0" bIns="0"/>
          <a:lstStyle>
            <a:lvl1pPr>
              <a:defRPr sz="1500" b="0" i="0" u="sng">
                <a:solidFill>
                  <a:srgbClr val="1F487C"/>
                </a:solidFill>
                <a:latin typeface="Segoe UI"/>
                <a:cs typeface="Segoe UI"/>
              </a:defRPr>
            </a:lvl1pPr>
          </a:lstStyle>
          <a:p>
            <a:pPr marL="12700">
              <a:lnSpc>
                <a:spcPct val="100000"/>
              </a:lnSpc>
              <a:spcBef>
                <a:spcPts val="215"/>
              </a:spcBef>
            </a:pPr>
            <a:r>
              <a:rPr dirty="0"/>
              <a:t>www.whcusa.com</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1/21/2026</a:t>
            </a:fld>
            <a:endParaRPr lang="en-US"/>
          </a:p>
        </p:txBody>
      </p:sp>
      <p:sp>
        <p:nvSpPr>
          <p:cNvPr id="5" name="Holder 5"/>
          <p:cNvSpPr>
            <a:spLocks noGrp="1"/>
          </p:cNvSpPr>
          <p:nvPr>
            <p:ph type="sldNum" sz="quarter" idx="7"/>
          </p:nvPr>
        </p:nvSpPr>
        <p:spPr/>
        <p:txBody>
          <a:bodyPr lIns="0" tIns="0" rIns="0" bIns="0"/>
          <a:lstStyle>
            <a:lvl1pPr>
              <a:defRPr sz="1000" b="1" i="0">
                <a:solidFill>
                  <a:schemeClr val="bg1"/>
                </a:solidFill>
                <a:latin typeface="Segoe UI"/>
                <a:cs typeface="Segoe UI"/>
              </a:defRPr>
            </a:lvl1pPr>
          </a:lstStyle>
          <a:p>
            <a:pPr marL="25400">
              <a:lnSpc>
                <a:spcPct val="100000"/>
              </a:lnSpc>
              <a:spcBef>
                <a:spcPts val="180"/>
              </a:spcBef>
            </a:pPr>
            <a:fld id="{81D60167-4931-47E6-BA6A-407CBD079E47}" type="slidenum">
              <a:rPr dirty="0"/>
              <a:t>‹#›</a:t>
            </a:fld>
            <a:endParaRPr dirty="0"/>
          </a:p>
        </p:txBody>
      </p:sp>
    </p:spTree>
    <p:extLst>
      <p:ext uri="{BB962C8B-B14F-4D97-AF65-F5344CB8AC3E}">
        <p14:creationId xmlns:p14="http://schemas.microsoft.com/office/powerpoint/2010/main" val="30505409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1291682" y="6248400"/>
            <a:ext cx="342900" cy="342900"/>
          </a:xfrm>
          <a:custGeom>
            <a:avLst/>
            <a:gdLst/>
            <a:ahLst/>
            <a:cxnLst/>
            <a:rect l="l" t="t" r="r" b="b"/>
            <a:pathLst>
              <a:path w="342900" h="342900">
                <a:moveTo>
                  <a:pt x="171450" y="0"/>
                </a:moveTo>
                <a:lnTo>
                  <a:pt x="125871" y="6124"/>
                </a:lnTo>
                <a:lnTo>
                  <a:pt x="84915" y="23407"/>
                </a:lnTo>
                <a:lnTo>
                  <a:pt x="50215" y="50215"/>
                </a:lnTo>
                <a:lnTo>
                  <a:pt x="23407" y="84915"/>
                </a:lnTo>
                <a:lnTo>
                  <a:pt x="6124" y="125871"/>
                </a:lnTo>
                <a:lnTo>
                  <a:pt x="0" y="171450"/>
                </a:lnTo>
                <a:lnTo>
                  <a:pt x="6124" y="217028"/>
                </a:lnTo>
                <a:lnTo>
                  <a:pt x="23407" y="257984"/>
                </a:lnTo>
                <a:lnTo>
                  <a:pt x="50215" y="292684"/>
                </a:lnTo>
                <a:lnTo>
                  <a:pt x="84915" y="319492"/>
                </a:lnTo>
                <a:lnTo>
                  <a:pt x="125871" y="336775"/>
                </a:lnTo>
                <a:lnTo>
                  <a:pt x="171450" y="342900"/>
                </a:lnTo>
                <a:lnTo>
                  <a:pt x="217028" y="336775"/>
                </a:lnTo>
                <a:lnTo>
                  <a:pt x="257984" y="319492"/>
                </a:lnTo>
                <a:lnTo>
                  <a:pt x="292684" y="292684"/>
                </a:lnTo>
                <a:lnTo>
                  <a:pt x="319492" y="257984"/>
                </a:lnTo>
                <a:lnTo>
                  <a:pt x="336775" y="217028"/>
                </a:lnTo>
                <a:lnTo>
                  <a:pt x="342900" y="171450"/>
                </a:lnTo>
                <a:lnTo>
                  <a:pt x="336775" y="125871"/>
                </a:lnTo>
                <a:lnTo>
                  <a:pt x="319492" y="84915"/>
                </a:lnTo>
                <a:lnTo>
                  <a:pt x="292684" y="50215"/>
                </a:lnTo>
                <a:lnTo>
                  <a:pt x="257984" y="23407"/>
                </a:lnTo>
                <a:lnTo>
                  <a:pt x="217028" y="6124"/>
                </a:lnTo>
                <a:lnTo>
                  <a:pt x="171450" y="0"/>
                </a:lnTo>
                <a:close/>
              </a:path>
            </a:pathLst>
          </a:custGeom>
          <a:solidFill>
            <a:schemeClr val="tx2"/>
          </a:solidFill>
        </p:spPr>
        <p:txBody>
          <a:bodyPr wrap="square" lIns="0" tIns="0" rIns="0" bIns="0" rtlCol="0"/>
          <a:lstStyle/>
          <a:p>
            <a:endParaRPr/>
          </a:p>
        </p:txBody>
      </p:sp>
      <p:sp>
        <p:nvSpPr>
          <p:cNvPr id="17" name="bk object 17"/>
          <p:cNvSpPr/>
          <p:nvPr/>
        </p:nvSpPr>
        <p:spPr>
          <a:xfrm>
            <a:off x="11822906" y="6433972"/>
            <a:ext cx="369570" cy="0"/>
          </a:xfrm>
          <a:custGeom>
            <a:avLst/>
            <a:gdLst/>
            <a:ahLst/>
            <a:cxnLst/>
            <a:rect l="l" t="t" r="r" b="b"/>
            <a:pathLst>
              <a:path w="369570">
                <a:moveTo>
                  <a:pt x="0" y="0"/>
                </a:moveTo>
                <a:lnTo>
                  <a:pt x="369214" y="0"/>
                </a:lnTo>
              </a:path>
            </a:pathLst>
          </a:custGeom>
          <a:ln w="12700">
            <a:solidFill>
              <a:srgbClr val="939598"/>
            </a:solidFill>
          </a:ln>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defRPr sz="1500" b="0" i="0" u="sng">
                <a:solidFill>
                  <a:srgbClr val="1F487C"/>
                </a:solidFill>
                <a:latin typeface="Segoe UI"/>
                <a:cs typeface="Segoe UI"/>
              </a:defRPr>
            </a:lvl1pPr>
          </a:lstStyle>
          <a:p>
            <a:pPr marL="12700">
              <a:lnSpc>
                <a:spcPct val="100000"/>
              </a:lnSpc>
              <a:spcBef>
                <a:spcPts val="215"/>
              </a:spcBef>
            </a:pPr>
            <a:r>
              <a:rPr dirty="0"/>
              <a:t>www.whcusa.com</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1/21/2026</a:t>
            </a:fld>
            <a:endParaRPr lang="en-US"/>
          </a:p>
        </p:txBody>
      </p:sp>
      <p:sp>
        <p:nvSpPr>
          <p:cNvPr id="4" name="Holder 4"/>
          <p:cNvSpPr>
            <a:spLocks noGrp="1"/>
          </p:cNvSpPr>
          <p:nvPr>
            <p:ph type="sldNum" sz="quarter" idx="7"/>
          </p:nvPr>
        </p:nvSpPr>
        <p:spPr/>
        <p:txBody>
          <a:bodyPr lIns="0" tIns="0" rIns="0" bIns="0"/>
          <a:lstStyle>
            <a:lvl1pPr>
              <a:defRPr sz="1000" b="1" i="0">
                <a:solidFill>
                  <a:schemeClr val="bg1"/>
                </a:solidFill>
                <a:latin typeface="Segoe UI"/>
                <a:cs typeface="Segoe UI"/>
              </a:defRPr>
            </a:lvl1pPr>
          </a:lstStyle>
          <a:p>
            <a:pPr marL="25400">
              <a:lnSpc>
                <a:spcPct val="100000"/>
              </a:lnSpc>
              <a:spcBef>
                <a:spcPts val="180"/>
              </a:spcBef>
            </a:pPr>
            <a:fld id="{81D60167-4931-47E6-BA6A-407CBD079E47}" type="slidenum">
              <a:rPr dirty="0"/>
              <a:t>‹#›</a:t>
            </a:fld>
            <a:endParaRPr dirty="0"/>
          </a:p>
        </p:txBody>
      </p:sp>
    </p:spTree>
    <p:extLst>
      <p:ext uri="{BB962C8B-B14F-4D97-AF65-F5344CB8AC3E}">
        <p14:creationId xmlns:p14="http://schemas.microsoft.com/office/powerpoint/2010/main" val="28381697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Title Slide">
    <p:spTree>
      <p:nvGrpSpPr>
        <p:cNvPr id="1" name=""/>
        <p:cNvGrpSpPr/>
        <p:nvPr/>
      </p:nvGrpSpPr>
      <p:grpSpPr>
        <a:xfrm>
          <a:off x="0" y="0"/>
          <a:ext cx="0" cy="0"/>
          <a:chOff x="0" y="0"/>
          <a:chExt cx="0" cy="0"/>
        </a:xfrm>
      </p:grpSpPr>
      <p:sp>
        <p:nvSpPr>
          <p:cNvPr id="16" name="bk object 16"/>
          <p:cNvSpPr/>
          <p:nvPr/>
        </p:nvSpPr>
        <p:spPr>
          <a:xfrm>
            <a:off x="11291682" y="6248400"/>
            <a:ext cx="342900" cy="342900"/>
          </a:xfrm>
          <a:custGeom>
            <a:avLst/>
            <a:gdLst/>
            <a:ahLst/>
            <a:cxnLst/>
            <a:rect l="l" t="t" r="r" b="b"/>
            <a:pathLst>
              <a:path w="342900" h="342900">
                <a:moveTo>
                  <a:pt x="171450" y="0"/>
                </a:moveTo>
                <a:lnTo>
                  <a:pt x="125871" y="6124"/>
                </a:lnTo>
                <a:lnTo>
                  <a:pt x="84915" y="23407"/>
                </a:lnTo>
                <a:lnTo>
                  <a:pt x="50215" y="50215"/>
                </a:lnTo>
                <a:lnTo>
                  <a:pt x="23407" y="84915"/>
                </a:lnTo>
                <a:lnTo>
                  <a:pt x="6124" y="125871"/>
                </a:lnTo>
                <a:lnTo>
                  <a:pt x="0" y="171450"/>
                </a:lnTo>
                <a:lnTo>
                  <a:pt x="6124" y="217028"/>
                </a:lnTo>
                <a:lnTo>
                  <a:pt x="23407" y="257984"/>
                </a:lnTo>
                <a:lnTo>
                  <a:pt x="50215" y="292684"/>
                </a:lnTo>
                <a:lnTo>
                  <a:pt x="84915" y="319492"/>
                </a:lnTo>
                <a:lnTo>
                  <a:pt x="125871" y="336775"/>
                </a:lnTo>
                <a:lnTo>
                  <a:pt x="171450" y="342900"/>
                </a:lnTo>
                <a:lnTo>
                  <a:pt x="217028" y="336775"/>
                </a:lnTo>
                <a:lnTo>
                  <a:pt x="257984" y="319492"/>
                </a:lnTo>
                <a:lnTo>
                  <a:pt x="292684" y="292684"/>
                </a:lnTo>
                <a:lnTo>
                  <a:pt x="319492" y="257984"/>
                </a:lnTo>
                <a:lnTo>
                  <a:pt x="336775" y="217028"/>
                </a:lnTo>
                <a:lnTo>
                  <a:pt x="342900" y="171450"/>
                </a:lnTo>
                <a:lnTo>
                  <a:pt x="336775" y="125871"/>
                </a:lnTo>
                <a:lnTo>
                  <a:pt x="319492" y="84915"/>
                </a:lnTo>
                <a:lnTo>
                  <a:pt x="292684" y="50215"/>
                </a:lnTo>
                <a:lnTo>
                  <a:pt x="257984" y="23407"/>
                </a:lnTo>
                <a:lnTo>
                  <a:pt x="217028" y="6124"/>
                </a:lnTo>
                <a:lnTo>
                  <a:pt x="171450" y="0"/>
                </a:lnTo>
                <a:close/>
              </a:path>
            </a:pathLst>
          </a:custGeom>
          <a:solidFill>
            <a:schemeClr val="tx2"/>
          </a:solidFill>
        </p:spPr>
        <p:txBody>
          <a:bodyPr wrap="square" lIns="0" tIns="0" rIns="0" bIns="0" rtlCol="0"/>
          <a:lstStyle/>
          <a:p>
            <a:endParaRPr/>
          </a:p>
        </p:txBody>
      </p:sp>
      <p:sp>
        <p:nvSpPr>
          <p:cNvPr id="17" name="bk object 17"/>
          <p:cNvSpPr/>
          <p:nvPr/>
        </p:nvSpPr>
        <p:spPr>
          <a:xfrm>
            <a:off x="11822906" y="6433972"/>
            <a:ext cx="369570" cy="0"/>
          </a:xfrm>
          <a:custGeom>
            <a:avLst/>
            <a:gdLst/>
            <a:ahLst/>
            <a:cxnLst/>
            <a:rect l="l" t="t" r="r" b="b"/>
            <a:pathLst>
              <a:path w="369570">
                <a:moveTo>
                  <a:pt x="0" y="0"/>
                </a:moveTo>
                <a:lnTo>
                  <a:pt x="369214" y="0"/>
                </a:lnTo>
              </a:path>
            </a:pathLst>
          </a:custGeom>
          <a:ln w="12700">
            <a:solidFill>
              <a:srgbClr val="939598"/>
            </a:solidFill>
          </a:ln>
        </p:spPr>
        <p:txBody>
          <a:bodyPr wrap="square" lIns="0" tIns="0" rIns="0" bIns="0" rtlCol="0"/>
          <a:lstStyle/>
          <a:p>
            <a:endParaRPr/>
          </a:p>
        </p:txBody>
      </p:sp>
      <p:sp>
        <p:nvSpPr>
          <p:cNvPr id="18" name="bk object 18"/>
          <p:cNvSpPr/>
          <p:nvPr/>
        </p:nvSpPr>
        <p:spPr>
          <a:xfrm>
            <a:off x="446049" y="5996749"/>
            <a:ext cx="622528" cy="610027"/>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ctrTitle"/>
          </p:nvPr>
        </p:nvSpPr>
        <p:spPr>
          <a:xfrm>
            <a:off x="2448432" y="1749304"/>
            <a:ext cx="7301484" cy="66548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319386" y="3758083"/>
            <a:ext cx="9559576" cy="75692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1500" b="0" i="0" u="sng">
                <a:solidFill>
                  <a:srgbClr val="1F487C"/>
                </a:solidFill>
                <a:latin typeface="Segoe UI"/>
                <a:cs typeface="Segoe UI"/>
              </a:defRPr>
            </a:lvl1pPr>
          </a:lstStyle>
          <a:p>
            <a:pPr marL="12700">
              <a:lnSpc>
                <a:spcPct val="100000"/>
              </a:lnSpc>
              <a:spcBef>
                <a:spcPts val="215"/>
              </a:spcBef>
            </a:pPr>
            <a:r>
              <a:rPr dirty="0"/>
              <a:t>www.whcusa.com</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1/21/2026</a:t>
            </a:fld>
            <a:endParaRPr lang="en-US"/>
          </a:p>
        </p:txBody>
      </p:sp>
      <p:sp>
        <p:nvSpPr>
          <p:cNvPr id="6" name="Holder 6"/>
          <p:cNvSpPr>
            <a:spLocks noGrp="1"/>
          </p:cNvSpPr>
          <p:nvPr>
            <p:ph type="sldNum" sz="quarter" idx="7"/>
          </p:nvPr>
        </p:nvSpPr>
        <p:spPr/>
        <p:txBody>
          <a:bodyPr lIns="0" tIns="0" rIns="0" bIns="0"/>
          <a:lstStyle>
            <a:lvl1pPr>
              <a:defRPr sz="1000" b="1" i="0">
                <a:solidFill>
                  <a:schemeClr val="bg1"/>
                </a:solidFill>
                <a:latin typeface="Segoe UI"/>
                <a:cs typeface="Segoe UI"/>
              </a:defRPr>
            </a:lvl1pPr>
          </a:lstStyle>
          <a:p>
            <a:pPr marL="25400">
              <a:lnSpc>
                <a:spcPct val="100000"/>
              </a:lnSpc>
              <a:spcBef>
                <a:spcPts val="180"/>
              </a:spcBef>
            </a:pPr>
            <a:fld id="{81D60167-4931-47E6-BA6A-407CBD079E47}" type="slidenum">
              <a:rPr dirty="0"/>
              <a:t>‹#›</a:t>
            </a:fld>
            <a:endParaRPr dirty="0"/>
          </a:p>
        </p:txBody>
      </p:sp>
    </p:spTree>
    <p:extLst>
      <p:ext uri="{BB962C8B-B14F-4D97-AF65-F5344CB8AC3E}">
        <p14:creationId xmlns:p14="http://schemas.microsoft.com/office/powerpoint/2010/main" val="494035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chemeClr val="bg1"/>
                </a:solidFill>
                <a:latin typeface="Segoe UI Semilight"/>
                <a:cs typeface="Segoe UI Semilight"/>
              </a:defRPr>
            </a:lvl1pPr>
          </a:lstStyle>
          <a:p>
            <a:endParaRPr/>
          </a:p>
        </p:txBody>
      </p:sp>
      <p:sp>
        <p:nvSpPr>
          <p:cNvPr id="3" name="Holder 3"/>
          <p:cNvSpPr>
            <a:spLocks noGrp="1"/>
          </p:cNvSpPr>
          <p:nvPr>
            <p:ph type="body" idx="1"/>
          </p:nvPr>
        </p:nvSpPr>
        <p:spPr/>
        <p:txBody>
          <a:bodyPr lIns="0" tIns="0" rIns="0" bIns="0"/>
          <a:lstStyle>
            <a:lvl1pPr>
              <a:defRPr sz="2200" b="1" i="0">
                <a:solidFill>
                  <a:schemeClr val="bg1"/>
                </a:solidFill>
                <a:latin typeface="Segoe UI"/>
                <a:cs typeface="Segoe UI"/>
              </a:defRPr>
            </a:lvl1pPr>
          </a:lstStyle>
          <a:p>
            <a:endParaRPr/>
          </a:p>
        </p:txBody>
      </p:sp>
      <p:sp>
        <p:nvSpPr>
          <p:cNvPr id="4" name="Holder 4"/>
          <p:cNvSpPr>
            <a:spLocks noGrp="1"/>
          </p:cNvSpPr>
          <p:nvPr>
            <p:ph type="ftr" sz="quarter" idx="5"/>
          </p:nvPr>
        </p:nvSpPr>
        <p:spPr/>
        <p:txBody>
          <a:bodyPr lIns="0" tIns="0" rIns="0" bIns="0"/>
          <a:lstStyle>
            <a:lvl1pPr>
              <a:defRPr sz="1500" b="0" i="0" u="sng">
                <a:solidFill>
                  <a:srgbClr val="1F487C"/>
                </a:solidFill>
                <a:latin typeface="Segoe UI"/>
                <a:cs typeface="Segoe UI"/>
              </a:defRPr>
            </a:lvl1pPr>
          </a:lstStyle>
          <a:p>
            <a:pPr marL="12700">
              <a:lnSpc>
                <a:spcPct val="100000"/>
              </a:lnSpc>
              <a:spcBef>
                <a:spcPts val="215"/>
              </a:spcBef>
            </a:pPr>
            <a:r>
              <a:rPr dirty="0"/>
              <a:t>www.whcusa.com</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1/21/2026</a:t>
            </a:fld>
            <a:endParaRPr lang="en-US"/>
          </a:p>
        </p:txBody>
      </p:sp>
      <p:sp>
        <p:nvSpPr>
          <p:cNvPr id="6" name="Holder 6"/>
          <p:cNvSpPr>
            <a:spLocks noGrp="1"/>
          </p:cNvSpPr>
          <p:nvPr>
            <p:ph type="sldNum" sz="quarter" idx="7"/>
          </p:nvPr>
        </p:nvSpPr>
        <p:spPr/>
        <p:txBody>
          <a:bodyPr lIns="0" tIns="0" rIns="0" bIns="0"/>
          <a:lstStyle>
            <a:lvl1pPr>
              <a:defRPr sz="1000" b="1" i="0">
                <a:solidFill>
                  <a:schemeClr val="bg1"/>
                </a:solidFill>
                <a:latin typeface="Segoe UI"/>
                <a:cs typeface="Segoe UI"/>
              </a:defRPr>
            </a:lvl1pPr>
          </a:lstStyle>
          <a:p>
            <a:pPr marL="25400">
              <a:lnSpc>
                <a:spcPct val="100000"/>
              </a:lnSpc>
              <a:spcBef>
                <a:spcPts val="180"/>
              </a:spcBef>
            </a:pPr>
            <a:fld id="{81D60167-4931-47E6-BA6A-407CBD079E47}" type="slidenum">
              <a:rPr dirty="0"/>
              <a:t>‹#›</a:t>
            </a:fld>
            <a:endParaRPr dirty="0"/>
          </a:p>
        </p:txBody>
      </p:sp>
    </p:spTree>
    <p:extLst>
      <p:ext uri="{BB962C8B-B14F-4D97-AF65-F5344CB8AC3E}">
        <p14:creationId xmlns:p14="http://schemas.microsoft.com/office/powerpoint/2010/main" val="37250163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Two Content">
    <p:spTree>
      <p:nvGrpSpPr>
        <p:cNvPr id="1" name=""/>
        <p:cNvGrpSpPr/>
        <p:nvPr/>
      </p:nvGrpSpPr>
      <p:grpSpPr>
        <a:xfrm>
          <a:off x="0" y="0"/>
          <a:ext cx="0" cy="0"/>
          <a:chOff x="0" y="0"/>
          <a:chExt cx="0" cy="0"/>
        </a:xfrm>
      </p:grpSpPr>
      <p:sp>
        <p:nvSpPr>
          <p:cNvPr id="16" name="bk object 16"/>
          <p:cNvSpPr/>
          <p:nvPr/>
        </p:nvSpPr>
        <p:spPr>
          <a:xfrm>
            <a:off x="11291682" y="6248400"/>
            <a:ext cx="342900" cy="342900"/>
          </a:xfrm>
          <a:custGeom>
            <a:avLst/>
            <a:gdLst/>
            <a:ahLst/>
            <a:cxnLst/>
            <a:rect l="l" t="t" r="r" b="b"/>
            <a:pathLst>
              <a:path w="342900" h="342900">
                <a:moveTo>
                  <a:pt x="171450" y="0"/>
                </a:moveTo>
                <a:lnTo>
                  <a:pt x="125871" y="6124"/>
                </a:lnTo>
                <a:lnTo>
                  <a:pt x="84915" y="23407"/>
                </a:lnTo>
                <a:lnTo>
                  <a:pt x="50215" y="50215"/>
                </a:lnTo>
                <a:lnTo>
                  <a:pt x="23407" y="84915"/>
                </a:lnTo>
                <a:lnTo>
                  <a:pt x="6124" y="125871"/>
                </a:lnTo>
                <a:lnTo>
                  <a:pt x="0" y="171450"/>
                </a:lnTo>
                <a:lnTo>
                  <a:pt x="6124" y="217028"/>
                </a:lnTo>
                <a:lnTo>
                  <a:pt x="23407" y="257984"/>
                </a:lnTo>
                <a:lnTo>
                  <a:pt x="50215" y="292684"/>
                </a:lnTo>
                <a:lnTo>
                  <a:pt x="84915" y="319492"/>
                </a:lnTo>
                <a:lnTo>
                  <a:pt x="125871" y="336775"/>
                </a:lnTo>
                <a:lnTo>
                  <a:pt x="171450" y="342900"/>
                </a:lnTo>
                <a:lnTo>
                  <a:pt x="217028" y="336775"/>
                </a:lnTo>
                <a:lnTo>
                  <a:pt x="257984" y="319492"/>
                </a:lnTo>
                <a:lnTo>
                  <a:pt x="292684" y="292684"/>
                </a:lnTo>
                <a:lnTo>
                  <a:pt x="319492" y="257984"/>
                </a:lnTo>
                <a:lnTo>
                  <a:pt x="336775" y="217028"/>
                </a:lnTo>
                <a:lnTo>
                  <a:pt x="342900" y="171450"/>
                </a:lnTo>
                <a:lnTo>
                  <a:pt x="336775" y="125871"/>
                </a:lnTo>
                <a:lnTo>
                  <a:pt x="319492" y="84915"/>
                </a:lnTo>
                <a:lnTo>
                  <a:pt x="292684" y="50215"/>
                </a:lnTo>
                <a:lnTo>
                  <a:pt x="257984" y="23407"/>
                </a:lnTo>
                <a:lnTo>
                  <a:pt x="217028" y="6124"/>
                </a:lnTo>
                <a:lnTo>
                  <a:pt x="171450" y="0"/>
                </a:lnTo>
                <a:close/>
              </a:path>
            </a:pathLst>
          </a:custGeom>
          <a:solidFill>
            <a:schemeClr val="tx2"/>
          </a:solidFill>
        </p:spPr>
        <p:txBody>
          <a:bodyPr wrap="square" lIns="0" tIns="0" rIns="0" bIns="0" rtlCol="0"/>
          <a:lstStyle/>
          <a:p>
            <a:endParaRPr/>
          </a:p>
        </p:txBody>
      </p:sp>
      <p:sp>
        <p:nvSpPr>
          <p:cNvPr id="17" name="bk object 17"/>
          <p:cNvSpPr/>
          <p:nvPr/>
        </p:nvSpPr>
        <p:spPr>
          <a:xfrm>
            <a:off x="11822906" y="6433972"/>
            <a:ext cx="369570" cy="0"/>
          </a:xfrm>
          <a:custGeom>
            <a:avLst/>
            <a:gdLst/>
            <a:ahLst/>
            <a:cxnLst/>
            <a:rect l="l" t="t" r="r" b="b"/>
            <a:pathLst>
              <a:path w="369570">
                <a:moveTo>
                  <a:pt x="0" y="0"/>
                </a:moveTo>
                <a:lnTo>
                  <a:pt x="369214" y="0"/>
                </a:lnTo>
              </a:path>
            </a:pathLst>
          </a:custGeom>
          <a:ln w="12700">
            <a:solidFill>
              <a:srgbClr val="939598"/>
            </a:solidFill>
          </a:ln>
        </p:spPr>
        <p:txBody>
          <a:bodyPr wrap="square" lIns="0" tIns="0" rIns="0" bIns="0" rtlCol="0"/>
          <a:lstStyle/>
          <a:p>
            <a:endParaRPr/>
          </a:p>
        </p:txBody>
      </p:sp>
      <p:sp>
        <p:nvSpPr>
          <p:cNvPr id="18" name="bk object 18"/>
          <p:cNvSpPr/>
          <p:nvPr/>
        </p:nvSpPr>
        <p:spPr>
          <a:xfrm>
            <a:off x="446049" y="5996749"/>
            <a:ext cx="622528" cy="610027"/>
          </a:xfrm>
          <a:prstGeom prst="rect">
            <a:avLst/>
          </a:prstGeom>
          <a:blipFill>
            <a:blip r:embed="rId2" cstate="print"/>
            <a:stretch>
              <a:fillRect/>
            </a:stretch>
          </a:blipFill>
        </p:spPr>
        <p:txBody>
          <a:bodyPr wrap="square" lIns="0" tIns="0" rIns="0" bIns="0" rtlCol="0"/>
          <a:lstStyle/>
          <a:p>
            <a:endParaRPr/>
          </a:p>
        </p:txBody>
      </p:sp>
      <p:sp>
        <p:nvSpPr>
          <p:cNvPr id="19" name="bk object 19"/>
          <p:cNvSpPr/>
          <p:nvPr/>
        </p:nvSpPr>
        <p:spPr>
          <a:xfrm>
            <a:off x="6858000" y="685800"/>
            <a:ext cx="5334113" cy="5373634"/>
          </a:xfrm>
          <a:prstGeom prst="rect">
            <a:avLst/>
          </a:prstGeom>
          <a:blipFill>
            <a:blip r:embed="rId3" cstate="print"/>
            <a:stretch>
              <a:fillRect/>
            </a:stretch>
          </a:blipFill>
        </p:spPr>
        <p:txBody>
          <a:bodyPr wrap="square" lIns="0" tIns="0" rIns="0" bIns="0" rtlCol="0"/>
          <a:lstStyle/>
          <a:p>
            <a:endParaRPr/>
          </a:p>
        </p:txBody>
      </p:sp>
      <p:sp>
        <p:nvSpPr>
          <p:cNvPr id="20" name="bk object 20"/>
          <p:cNvSpPr/>
          <p:nvPr/>
        </p:nvSpPr>
        <p:spPr>
          <a:xfrm>
            <a:off x="8299322" y="2725673"/>
            <a:ext cx="3058795" cy="1778635"/>
          </a:xfrm>
          <a:custGeom>
            <a:avLst/>
            <a:gdLst/>
            <a:ahLst/>
            <a:cxnLst/>
            <a:rect l="l" t="t" r="r" b="b"/>
            <a:pathLst>
              <a:path w="3058795" h="1778635">
                <a:moveTo>
                  <a:pt x="0" y="0"/>
                </a:moveTo>
                <a:lnTo>
                  <a:pt x="3058668" y="0"/>
                </a:lnTo>
                <a:lnTo>
                  <a:pt x="3058668" y="1778508"/>
                </a:lnTo>
                <a:lnTo>
                  <a:pt x="0" y="1778508"/>
                </a:lnTo>
                <a:lnTo>
                  <a:pt x="0" y="0"/>
                </a:lnTo>
                <a:close/>
              </a:path>
            </a:pathLst>
          </a:custGeom>
          <a:solidFill>
            <a:srgbClr val="231F20">
              <a:alpha val="9999"/>
            </a:srgbClr>
          </a:solidFill>
        </p:spPr>
        <p:txBody>
          <a:bodyPr wrap="square" lIns="0" tIns="0" rIns="0" bIns="0" rtlCol="0"/>
          <a:lstStyle/>
          <a:p>
            <a:endParaRPr/>
          </a:p>
        </p:txBody>
      </p:sp>
      <p:sp>
        <p:nvSpPr>
          <p:cNvPr id="21" name="bk object 21"/>
          <p:cNvSpPr/>
          <p:nvPr/>
        </p:nvSpPr>
        <p:spPr>
          <a:xfrm>
            <a:off x="8280279" y="2706625"/>
            <a:ext cx="2921635" cy="1637030"/>
          </a:xfrm>
          <a:custGeom>
            <a:avLst/>
            <a:gdLst/>
            <a:ahLst/>
            <a:cxnLst/>
            <a:rect l="l" t="t" r="r" b="b"/>
            <a:pathLst>
              <a:path w="2921634" h="1637029">
                <a:moveTo>
                  <a:pt x="2635377" y="0"/>
                </a:moveTo>
                <a:lnTo>
                  <a:pt x="285750" y="0"/>
                </a:lnTo>
                <a:lnTo>
                  <a:pt x="120550" y="4464"/>
                </a:lnTo>
                <a:lnTo>
                  <a:pt x="35718" y="35718"/>
                </a:lnTo>
                <a:lnTo>
                  <a:pt x="4464" y="120550"/>
                </a:lnTo>
                <a:lnTo>
                  <a:pt x="0" y="285750"/>
                </a:lnTo>
                <a:lnTo>
                  <a:pt x="0" y="1351026"/>
                </a:lnTo>
                <a:lnTo>
                  <a:pt x="4464" y="1516225"/>
                </a:lnTo>
                <a:lnTo>
                  <a:pt x="35718" y="1601057"/>
                </a:lnTo>
                <a:lnTo>
                  <a:pt x="120550" y="1632311"/>
                </a:lnTo>
                <a:lnTo>
                  <a:pt x="285750" y="1636776"/>
                </a:lnTo>
                <a:lnTo>
                  <a:pt x="2635377" y="1636776"/>
                </a:lnTo>
                <a:lnTo>
                  <a:pt x="2800576" y="1632311"/>
                </a:lnTo>
                <a:lnTo>
                  <a:pt x="2885408" y="1601057"/>
                </a:lnTo>
                <a:lnTo>
                  <a:pt x="2916662" y="1516225"/>
                </a:lnTo>
                <a:lnTo>
                  <a:pt x="2921127" y="1351026"/>
                </a:lnTo>
                <a:lnTo>
                  <a:pt x="2921127" y="285750"/>
                </a:lnTo>
                <a:lnTo>
                  <a:pt x="2916662" y="120550"/>
                </a:lnTo>
                <a:lnTo>
                  <a:pt x="2885408" y="35718"/>
                </a:lnTo>
                <a:lnTo>
                  <a:pt x="2800576" y="4464"/>
                </a:lnTo>
                <a:lnTo>
                  <a:pt x="2635377" y="0"/>
                </a:lnTo>
                <a:close/>
              </a:path>
            </a:pathLst>
          </a:custGeom>
          <a:solidFill>
            <a:srgbClr val="FFFFFF"/>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400" b="0" i="0">
                <a:solidFill>
                  <a:schemeClr val="bg1"/>
                </a:solidFill>
                <a:latin typeface="Segoe UI Semilight"/>
                <a:cs typeface="Segoe UI Semilight"/>
              </a:defRPr>
            </a:lvl1pPr>
          </a:lstStyle>
          <a:p>
            <a:endParaRPr/>
          </a:p>
        </p:txBody>
      </p:sp>
      <p:sp>
        <p:nvSpPr>
          <p:cNvPr id="3" name="Holder 3"/>
          <p:cNvSpPr>
            <a:spLocks noGrp="1"/>
          </p:cNvSpPr>
          <p:nvPr>
            <p:ph sz="half" idx="2"/>
          </p:nvPr>
        </p:nvSpPr>
        <p:spPr>
          <a:xfrm>
            <a:off x="609917" y="1577340"/>
            <a:ext cx="5306282"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82150" y="1577340"/>
            <a:ext cx="5306282"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500" b="0" i="0" u="sng">
                <a:solidFill>
                  <a:srgbClr val="1F487C"/>
                </a:solidFill>
                <a:latin typeface="Segoe UI"/>
                <a:cs typeface="Segoe UI"/>
              </a:defRPr>
            </a:lvl1pPr>
          </a:lstStyle>
          <a:p>
            <a:pPr marL="12700">
              <a:lnSpc>
                <a:spcPct val="100000"/>
              </a:lnSpc>
              <a:spcBef>
                <a:spcPts val="215"/>
              </a:spcBef>
            </a:pPr>
            <a:r>
              <a:rPr dirty="0"/>
              <a:t>www.whcusa.com</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1/21/2026</a:t>
            </a:fld>
            <a:endParaRPr lang="en-US"/>
          </a:p>
        </p:txBody>
      </p:sp>
      <p:sp>
        <p:nvSpPr>
          <p:cNvPr id="7" name="Holder 7"/>
          <p:cNvSpPr>
            <a:spLocks noGrp="1"/>
          </p:cNvSpPr>
          <p:nvPr>
            <p:ph type="sldNum" sz="quarter" idx="7"/>
          </p:nvPr>
        </p:nvSpPr>
        <p:spPr/>
        <p:txBody>
          <a:bodyPr lIns="0" tIns="0" rIns="0" bIns="0"/>
          <a:lstStyle>
            <a:lvl1pPr>
              <a:defRPr sz="1000" b="1" i="0">
                <a:solidFill>
                  <a:schemeClr val="bg1"/>
                </a:solidFill>
                <a:latin typeface="Segoe UI"/>
                <a:cs typeface="Segoe UI"/>
              </a:defRPr>
            </a:lvl1pPr>
          </a:lstStyle>
          <a:p>
            <a:pPr marL="25400">
              <a:lnSpc>
                <a:spcPct val="100000"/>
              </a:lnSpc>
              <a:spcBef>
                <a:spcPts val="180"/>
              </a:spcBef>
            </a:pPr>
            <a:fld id="{81D60167-4931-47E6-BA6A-407CBD079E47}" type="slidenum">
              <a:rPr dirty="0"/>
              <a:t>‹#›</a:t>
            </a:fld>
            <a:endParaRPr dirty="0"/>
          </a:p>
        </p:txBody>
      </p:sp>
    </p:spTree>
    <p:extLst>
      <p:ext uri="{BB962C8B-B14F-4D97-AF65-F5344CB8AC3E}">
        <p14:creationId xmlns:p14="http://schemas.microsoft.com/office/powerpoint/2010/main" val="10085229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Title Only">
    <p:spTree>
      <p:nvGrpSpPr>
        <p:cNvPr id="1" name=""/>
        <p:cNvGrpSpPr/>
        <p:nvPr/>
      </p:nvGrpSpPr>
      <p:grpSpPr>
        <a:xfrm>
          <a:off x="0" y="0"/>
          <a:ext cx="0" cy="0"/>
          <a:chOff x="0" y="0"/>
          <a:chExt cx="0" cy="0"/>
        </a:xfrm>
      </p:grpSpPr>
      <p:sp>
        <p:nvSpPr>
          <p:cNvPr id="16" name="bk object 16"/>
          <p:cNvSpPr/>
          <p:nvPr/>
        </p:nvSpPr>
        <p:spPr>
          <a:xfrm>
            <a:off x="11291682" y="6248400"/>
            <a:ext cx="342900" cy="342900"/>
          </a:xfrm>
          <a:custGeom>
            <a:avLst/>
            <a:gdLst/>
            <a:ahLst/>
            <a:cxnLst/>
            <a:rect l="l" t="t" r="r" b="b"/>
            <a:pathLst>
              <a:path w="342900" h="342900">
                <a:moveTo>
                  <a:pt x="171450" y="0"/>
                </a:moveTo>
                <a:lnTo>
                  <a:pt x="125871" y="6124"/>
                </a:lnTo>
                <a:lnTo>
                  <a:pt x="84915" y="23407"/>
                </a:lnTo>
                <a:lnTo>
                  <a:pt x="50215" y="50215"/>
                </a:lnTo>
                <a:lnTo>
                  <a:pt x="23407" y="84915"/>
                </a:lnTo>
                <a:lnTo>
                  <a:pt x="6124" y="125871"/>
                </a:lnTo>
                <a:lnTo>
                  <a:pt x="0" y="171450"/>
                </a:lnTo>
                <a:lnTo>
                  <a:pt x="6124" y="217028"/>
                </a:lnTo>
                <a:lnTo>
                  <a:pt x="23407" y="257984"/>
                </a:lnTo>
                <a:lnTo>
                  <a:pt x="50215" y="292684"/>
                </a:lnTo>
                <a:lnTo>
                  <a:pt x="84915" y="319492"/>
                </a:lnTo>
                <a:lnTo>
                  <a:pt x="125871" y="336775"/>
                </a:lnTo>
                <a:lnTo>
                  <a:pt x="171450" y="342900"/>
                </a:lnTo>
                <a:lnTo>
                  <a:pt x="217028" y="336775"/>
                </a:lnTo>
                <a:lnTo>
                  <a:pt x="257984" y="319492"/>
                </a:lnTo>
                <a:lnTo>
                  <a:pt x="292684" y="292684"/>
                </a:lnTo>
                <a:lnTo>
                  <a:pt x="319492" y="257984"/>
                </a:lnTo>
                <a:lnTo>
                  <a:pt x="336775" y="217028"/>
                </a:lnTo>
                <a:lnTo>
                  <a:pt x="342900" y="171450"/>
                </a:lnTo>
                <a:lnTo>
                  <a:pt x="336775" y="125871"/>
                </a:lnTo>
                <a:lnTo>
                  <a:pt x="319492" y="84915"/>
                </a:lnTo>
                <a:lnTo>
                  <a:pt x="292684" y="50215"/>
                </a:lnTo>
                <a:lnTo>
                  <a:pt x="257984" y="23407"/>
                </a:lnTo>
                <a:lnTo>
                  <a:pt x="217028" y="6124"/>
                </a:lnTo>
                <a:lnTo>
                  <a:pt x="171450" y="0"/>
                </a:lnTo>
                <a:close/>
              </a:path>
            </a:pathLst>
          </a:custGeom>
          <a:solidFill>
            <a:schemeClr val="tx2"/>
          </a:solidFill>
        </p:spPr>
        <p:txBody>
          <a:bodyPr wrap="square" lIns="0" tIns="0" rIns="0" bIns="0" rtlCol="0"/>
          <a:lstStyle/>
          <a:p>
            <a:endParaRPr/>
          </a:p>
        </p:txBody>
      </p:sp>
      <p:sp>
        <p:nvSpPr>
          <p:cNvPr id="17" name="bk object 17"/>
          <p:cNvSpPr/>
          <p:nvPr/>
        </p:nvSpPr>
        <p:spPr>
          <a:xfrm>
            <a:off x="11822906" y="6433972"/>
            <a:ext cx="369570" cy="0"/>
          </a:xfrm>
          <a:custGeom>
            <a:avLst/>
            <a:gdLst/>
            <a:ahLst/>
            <a:cxnLst/>
            <a:rect l="l" t="t" r="r" b="b"/>
            <a:pathLst>
              <a:path w="369570">
                <a:moveTo>
                  <a:pt x="0" y="0"/>
                </a:moveTo>
                <a:lnTo>
                  <a:pt x="369214" y="0"/>
                </a:lnTo>
              </a:path>
            </a:pathLst>
          </a:custGeom>
          <a:ln w="12700">
            <a:solidFill>
              <a:srgbClr val="939598"/>
            </a:solidFill>
          </a:ln>
        </p:spPr>
        <p:txBody>
          <a:bodyPr wrap="square" lIns="0" tIns="0" rIns="0" bIns="0" rtlCol="0"/>
          <a:lstStyle/>
          <a:p>
            <a:endParaRPr/>
          </a:p>
        </p:txBody>
      </p:sp>
      <p:sp>
        <p:nvSpPr>
          <p:cNvPr id="18" name="bk object 18"/>
          <p:cNvSpPr/>
          <p:nvPr/>
        </p:nvSpPr>
        <p:spPr>
          <a:xfrm>
            <a:off x="446049" y="5996749"/>
            <a:ext cx="622528" cy="610027"/>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400" b="0" i="0">
                <a:solidFill>
                  <a:schemeClr val="bg1"/>
                </a:solidFill>
                <a:latin typeface="Segoe UI Semilight"/>
                <a:cs typeface="Segoe UI Semilight"/>
              </a:defRPr>
            </a:lvl1pPr>
          </a:lstStyle>
          <a:p>
            <a:endParaRPr/>
          </a:p>
        </p:txBody>
      </p:sp>
      <p:sp>
        <p:nvSpPr>
          <p:cNvPr id="3" name="Holder 3"/>
          <p:cNvSpPr>
            <a:spLocks noGrp="1"/>
          </p:cNvSpPr>
          <p:nvPr>
            <p:ph type="ftr" sz="quarter" idx="5"/>
          </p:nvPr>
        </p:nvSpPr>
        <p:spPr/>
        <p:txBody>
          <a:bodyPr lIns="0" tIns="0" rIns="0" bIns="0"/>
          <a:lstStyle>
            <a:lvl1pPr>
              <a:defRPr sz="1500" b="0" i="0" u="sng">
                <a:solidFill>
                  <a:srgbClr val="1F487C"/>
                </a:solidFill>
                <a:latin typeface="Segoe UI"/>
                <a:cs typeface="Segoe UI"/>
              </a:defRPr>
            </a:lvl1pPr>
          </a:lstStyle>
          <a:p>
            <a:pPr marL="12700">
              <a:lnSpc>
                <a:spcPct val="100000"/>
              </a:lnSpc>
              <a:spcBef>
                <a:spcPts val="215"/>
              </a:spcBef>
            </a:pPr>
            <a:r>
              <a:rPr dirty="0"/>
              <a:t>www.whcusa.com</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1/21/2026</a:t>
            </a:fld>
            <a:endParaRPr lang="en-US"/>
          </a:p>
        </p:txBody>
      </p:sp>
      <p:sp>
        <p:nvSpPr>
          <p:cNvPr id="5" name="Holder 5"/>
          <p:cNvSpPr>
            <a:spLocks noGrp="1"/>
          </p:cNvSpPr>
          <p:nvPr>
            <p:ph type="sldNum" sz="quarter" idx="7"/>
          </p:nvPr>
        </p:nvSpPr>
        <p:spPr/>
        <p:txBody>
          <a:bodyPr lIns="0" tIns="0" rIns="0" bIns="0"/>
          <a:lstStyle>
            <a:lvl1pPr>
              <a:defRPr sz="1000" b="1" i="0">
                <a:solidFill>
                  <a:schemeClr val="bg1"/>
                </a:solidFill>
                <a:latin typeface="Segoe UI"/>
                <a:cs typeface="Segoe UI"/>
              </a:defRPr>
            </a:lvl1pPr>
          </a:lstStyle>
          <a:p>
            <a:pPr marL="25400">
              <a:lnSpc>
                <a:spcPct val="100000"/>
              </a:lnSpc>
              <a:spcBef>
                <a:spcPts val="180"/>
              </a:spcBef>
            </a:pPr>
            <a:fld id="{81D60167-4931-47E6-BA6A-407CBD079E47}" type="slidenum">
              <a:rPr dirty="0"/>
              <a:t>‹#›</a:t>
            </a:fld>
            <a:endParaRPr dirty="0"/>
          </a:p>
        </p:txBody>
      </p:sp>
    </p:spTree>
    <p:extLst>
      <p:ext uri="{BB962C8B-B14F-4D97-AF65-F5344CB8AC3E}">
        <p14:creationId xmlns:p14="http://schemas.microsoft.com/office/powerpoint/2010/main" val="3366842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1" i="0">
                <a:solidFill>
                  <a:srgbClr val="231F20"/>
                </a:solidFill>
                <a:latin typeface="Segoe UI"/>
                <a:cs typeface="Segoe UI"/>
              </a:defRPr>
            </a:lvl1pPr>
          </a:lstStyle>
          <a:p>
            <a:endParaRPr/>
          </a:p>
        </p:txBody>
      </p:sp>
      <p:sp>
        <p:nvSpPr>
          <p:cNvPr id="3" name="Holder 3"/>
          <p:cNvSpPr>
            <a:spLocks noGrp="1"/>
          </p:cNvSpPr>
          <p:nvPr>
            <p:ph type="body" idx="1"/>
          </p:nvPr>
        </p:nvSpPr>
        <p:spPr/>
        <p:txBody>
          <a:bodyPr lIns="0" tIns="0" rIns="0" bIns="0"/>
          <a:lstStyle>
            <a:lvl1pPr>
              <a:defRPr sz="1600" b="0" i="0">
                <a:solidFill>
                  <a:srgbClr val="231F20"/>
                </a:solidFill>
                <a:latin typeface="Segoe UI"/>
                <a:cs typeface="Segoe UI"/>
              </a:defRPr>
            </a:lvl1pPr>
          </a:lstStyle>
          <a:p>
            <a:endParaRPr/>
          </a:p>
        </p:txBody>
      </p:sp>
      <p:sp>
        <p:nvSpPr>
          <p:cNvPr id="4" name="Holder 4"/>
          <p:cNvSpPr>
            <a:spLocks noGrp="1"/>
          </p:cNvSpPr>
          <p:nvPr>
            <p:ph type="ftr" sz="quarter" idx="5"/>
          </p:nvPr>
        </p:nvSpPr>
        <p:spPr/>
        <p:txBody>
          <a:bodyPr lIns="0" tIns="0" rIns="0" bIns="0"/>
          <a:lstStyle>
            <a:lvl1pPr>
              <a:defRPr sz="1500" b="0" i="0" u="sng">
                <a:solidFill>
                  <a:srgbClr val="1F487C"/>
                </a:solidFill>
                <a:latin typeface="Segoe UI"/>
                <a:cs typeface="Segoe UI"/>
              </a:defRPr>
            </a:lvl1pPr>
          </a:lstStyle>
          <a:p>
            <a:pPr marL="12700">
              <a:lnSpc>
                <a:spcPct val="100000"/>
              </a:lnSpc>
              <a:spcBef>
                <a:spcPts val="215"/>
              </a:spcBef>
            </a:pPr>
            <a:r>
              <a:rPr dirty="0"/>
              <a:t>www.whcusa.com</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1/21/2026</a:t>
            </a:fld>
            <a:endParaRPr lang="en-US"/>
          </a:p>
        </p:txBody>
      </p:sp>
      <p:sp>
        <p:nvSpPr>
          <p:cNvPr id="6" name="Holder 6"/>
          <p:cNvSpPr>
            <a:spLocks noGrp="1"/>
          </p:cNvSpPr>
          <p:nvPr>
            <p:ph type="sldNum" sz="quarter" idx="7"/>
          </p:nvPr>
        </p:nvSpPr>
        <p:spPr/>
        <p:txBody>
          <a:bodyPr lIns="0" tIns="0" rIns="0" bIns="0"/>
          <a:lstStyle>
            <a:lvl1pPr>
              <a:defRPr sz="1000" b="1" i="0">
                <a:solidFill>
                  <a:schemeClr val="bg1"/>
                </a:solidFill>
                <a:latin typeface="Segoe UI"/>
                <a:cs typeface="Segoe UI"/>
              </a:defRPr>
            </a:lvl1pPr>
          </a:lstStyle>
          <a:p>
            <a:pPr marL="25400">
              <a:lnSpc>
                <a:spcPct val="100000"/>
              </a:lnSpc>
              <a:spcBef>
                <a:spcPts val="180"/>
              </a:spcBef>
            </a:pPr>
            <a:fld id="{81D60167-4931-47E6-BA6A-407CBD079E47}" type="slidenum">
              <a:rPr dirty="0"/>
              <a:t>‹#›</a:t>
            </a:fld>
            <a:endParaRPr dirty="0"/>
          </a:p>
        </p:txBody>
      </p:sp>
      <p:sp>
        <p:nvSpPr>
          <p:cNvPr id="7" name="object 5">
            <a:extLst>
              <a:ext uri="{FF2B5EF4-FFF2-40B4-BE49-F238E27FC236}">
                <a16:creationId xmlns:a16="http://schemas.microsoft.com/office/drawing/2014/main" id="{1738CFE6-7CBF-4E40-ADCC-F49A4CDA615B}"/>
              </a:ext>
            </a:extLst>
          </p:cNvPr>
          <p:cNvSpPr/>
          <p:nvPr userDrawn="1"/>
        </p:nvSpPr>
        <p:spPr>
          <a:xfrm>
            <a:off x="7696688" y="-1371600"/>
            <a:ext cx="6540657" cy="6784877"/>
          </a:xfrm>
          <a:prstGeom prst="rect">
            <a:avLst/>
          </a:prstGeom>
          <a:blipFill dpi="0" rotWithShape="1">
            <a:blip r:embed="rId2" cstate="print">
              <a:alphaModFix amt="9000"/>
            </a:blip>
            <a:srcRect/>
            <a:stretch>
              <a:fillRect/>
            </a:stretch>
          </a:blipFill>
        </p:spPr>
        <p:txBody>
          <a:bodyPr wrap="square" lIns="0" tIns="0" rIns="0" bIns="0" rtlCol="0"/>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Blank">
    <p:spTree>
      <p:nvGrpSpPr>
        <p:cNvPr id="1" name=""/>
        <p:cNvGrpSpPr/>
        <p:nvPr/>
      </p:nvGrpSpPr>
      <p:grpSpPr>
        <a:xfrm>
          <a:off x="0" y="0"/>
          <a:ext cx="0" cy="0"/>
          <a:chOff x="0" y="0"/>
          <a:chExt cx="0" cy="0"/>
        </a:xfrm>
      </p:grpSpPr>
      <p:sp>
        <p:nvSpPr>
          <p:cNvPr id="16" name="bk object 16"/>
          <p:cNvSpPr/>
          <p:nvPr/>
        </p:nvSpPr>
        <p:spPr>
          <a:xfrm>
            <a:off x="457200" y="1545336"/>
            <a:ext cx="11734913" cy="4512564"/>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11291682" y="6248400"/>
            <a:ext cx="342900" cy="342900"/>
          </a:xfrm>
          <a:custGeom>
            <a:avLst/>
            <a:gdLst/>
            <a:ahLst/>
            <a:cxnLst/>
            <a:rect l="l" t="t" r="r" b="b"/>
            <a:pathLst>
              <a:path w="342900" h="342900">
                <a:moveTo>
                  <a:pt x="171450" y="0"/>
                </a:moveTo>
                <a:lnTo>
                  <a:pt x="125871" y="6124"/>
                </a:lnTo>
                <a:lnTo>
                  <a:pt x="84915" y="23407"/>
                </a:lnTo>
                <a:lnTo>
                  <a:pt x="50215" y="50215"/>
                </a:lnTo>
                <a:lnTo>
                  <a:pt x="23407" y="84915"/>
                </a:lnTo>
                <a:lnTo>
                  <a:pt x="6124" y="125871"/>
                </a:lnTo>
                <a:lnTo>
                  <a:pt x="0" y="171450"/>
                </a:lnTo>
                <a:lnTo>
                  <a:pt x="6124" y="217028"/>
                </a:lnTo>
                <a:lnTo>
                  <a:pt x="23407" y="257984"/>
                </a:lnTo>
                <a:lnTo>
                  <a:pt x="50215" y="292684"/>
                </a:lnTo>
                <a:lnTo>
                  <a:pt x="84915" y="319492"/>
                </a:lnTo>
                <a:lnTo>
                  <a:pt x="125871" y="336775"/>
                </a:lnTo>
                <a:lnTo>
                  <a:pt x="171450" y="342900"/>
                </a:lnTo>
                <a:lnTo>
                  <a:pt x="217028" y="336775"/>
                </a:lnTo>
                <a:lnTo>
                  <a:pt x="257984" y="319492"/>
                </a:lnTo>
                <a:lnTo>
                  <a:pt x="292684" y="292684"/>
                </a:lnTo>
                <a:lnTo>
                  <a:pt x="319492" y="257984"/>
                </a:lnTo>
                <a:lnTo>
                  <a:pt x="336775" y="217028"/>
                </a:lnTo>
                <a:lnTo>
                  <a:pt x="342900" y="171450"/>
                </a:lnTo>
                <a:lnTo>
                  <a:pt x="336775" y="125871"/>
                </a:lnTo>
                <a:lnTo>
                  <a:pt x="319492" y="84915"/>
                </a:lnTo>
                <a:lnTo>
                  <a:pt x="292684" y="50215"/>
                </a:lnTo>
                <a:lnTo>
                  <a:pt x="257984" y="23407"/>
                </a:lnTo>
                <a:lnTo>
                  <a:pt x="217028" y="6124"/>
                </a:lnTo>
                <a:lnTo>
                  <a:pt x="171450" y="0"/>
                </a:lnTo>
                <a:close/>
              </a:path>
            </a:pathLst>
          </a:custGeom>
          <a:solidFill>
            <a:schemeClr val="tx2"/>
          </a:solidFill>
        </p:spPr>
        <p:txBody>
          <a:bodyPr wrap="square" lIns="0" tIns="0" rIns="0" bIns="0" rtlCol="0"/>
          <a:lstStyle/>
          <a:p>
            <a:endParaRPr/>
          </a:p>
        </p:txBody>
      </p:sp>
      <p:sp>
        <p:nvSpPr>
          <p:cNvPr id="18" name="bk object 18"/>
          <p:cNvSpPr/>
          <p:nvPr/>
        </p:nvSpPr>
        <p:spPr>
          <a:xfrm>
            <a:off x="11822906" y="6433972"/>
            <a:ext cx="369570" cy="0"/>
          </a:xfrm>
          <a:custGeom>
            <a:avLst/>
            <a:gdLst/>
            <a:ahLst/>
            <a:cxnLst/>
            <a:rect l="l" t="t" r="r" b="b"/>
            <a:pathLst>
              <a:path w="369570">
                <a:moveTo>
                  <a:pt x="0" y="0"/>
                </a:moveTo>
                <a:lnTo>
                  <a:pt x="369214" y="0"/>
                </a:lnTo>
              </a:path>
            </a:pathLst>
          </a:custGeom>
          <a:ln w="12700">
            <a:solidFill>
              <a:srgbClr val="939598"/>
            </a:solidFill>
          </a:ln>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defRPr sz="1500" b="0" i="0" u="sng">
                <a:solidFill>
                  <a:srgbClr val="1F487C"/>
                </a:solidFill>
                <a:latin typeface="Segoe UI"/>
                <a:cs typeface="Segoe UI"/>
              </a:defRPr>
            </a:lvl1pPr>
          </a:lstStyle>
          <a:p>
            <a:pPr marL="12700">
              <a:lnSpc>
                <a:spcPct val="100000"/>
              </a:lnSpc>
              <a:spcBef>
                <a:spcPts val="215"/>
              </a:spcBef>
            </a:pPr>
            <a:r>
              <a:rPr dirty="0"/>
              <a:t>www.whcusa.com</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1/21/2026</a:t>
            </a:fld>
            <a:endParaRPr lang="en-US"/>
          </a:p>
        </p:txBody>
      </p:sp>
      <p:sp>
        <p:nvSpPr>
          <p:cNvPr id="4" name="Holder 4"/>
          <p:cNvSpPr>
            <a:spLocks noGrp="1"/>
          </p:cNvSpPr>
          <p:nvPr>
            <p:ph type="sldNum" sz="quarter" idx="7"/>
          </p:nvPr>
        </p:nvSpPr>
        <p:spPr/>
        <p:txBody>
          <a:bodyPr lIns="0" tIns="0" rIns="0" bIns="0"/>
          <a:lstStyle>
            <a:lvl1pPr>
              <a:defRPr sz="1000" b="1" i="0">
                <a:solidFill>
                  <a:schemeClr val="bg1"/>
                </a:solidFill>
                <a:latin typeface="Segoe UI"/>
                <a:cs typeface="Segoe UI"/>
              </a:defRPr>
            </a:lvl1pPr>
          </a:lstStyle>
          <a:p>
            <a:pPr marL="25400">
              <a:lnSpc>
                <a:spcPct val="100000"/>
              </a:lnSpc>
              <a:spcBef>
                <a:spcPts val="180"/>
              </a:spcBef>
            </a:pPr>
            <a:fld id="{81D60167-4931-47E6-BA6A-407CBD079E47}" type="slidenum">
              <a:rPr dirty="0"/>
              <a:t>‹#›</a:t>
            </a:fld>
            <a:endParaRPr dirty="0"/>
          </a:p>
        </p:txBody>
      </p:sp>
    </p:spTree>
    <p:extLst>
      <p:ext uri="{BB962C8B-B14F-4D97-AF65-F5344CB8AC3E}">
        <p14:creationId xmlns:p14="http://schemas.microsoft.com/office/powerpoint/2010/main" val="35073055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reserve="1">
  <p:cSld name="Title Slide">
    <p:spTree>
      <p:nvGrpSpPr>
        <p:cNvPr id="1" name=""/>
        <p:cNvGrpSpPr/>
        <p:nvPr/>
      </p:nvGrpSpPr>
      <p:grpSpPr>
        <a:xfrm>
          <a:off x="0" y="0"/>
          <a:ext cx="0" cy="0"/>
          <a:chOff x="0" y="0"/>
          <a:chExt cx="0" cy="0"/>
        </a:xfrm>
      </p:grpSpPr>
      <p:sp>
        <p:nvSpPr>
          <p:cNvPr id="16" name="bk object 16"/>
          <p:cNvSpPr/>
          <p:nvPr/>
        </p:nvSpPr>
        <p:spPr>
          <a:xfrm>
            <a:off x="11291682" y="6248400"/>
            <a:ext cx="342900" cy="342900"/>
          </a:xfrm>
          <a:custGeom>
            <a:avLst/>
            <a:gdLst/>
            <a:ahLst/>
            <a:cxnLst/>
            <a:rect l="l" t="t" r="r" b="b"/>
            <a:pathLst>
              <a:path w="342900" h="342900">
                <a:moveTo>
                  <a:pt x="171450" y="0"/>
                </a:moveTo>
                <a:lnTo>
                  <a:pt x="125871" y="6124"/>
                </a:lnTo>
                <a:lnTo>
                  <a:pt x="84915" y="23407"/>
                </a:lnTo>
                <a:lnTo>
                  <a:pt x="50215" y="50215"/>
                </a:lnTo>
                <a:lnTo>
                  <a:pt x="23407" y="84915"/>
                </a:lnTo>
                <a:lnTo>
                  <a:pt x="6124" y="125871"/>
                </a:lnTo>
                <a:lnTo>
                  <a:pt x="0" y="171450"/>
                </a:lnTo>
                <a:lnTo>
                  <a:pt x="6124" y="217028"/>
                </a:lnTo>
                <a:lnTo>
                  <a:pt x="23407" y="257984"/>
                </a:lnTo>
                <a:lnTo>
                  <a:pt x="50215" y="292684"/>
                </a:lnTo>
                <a:lnTo>
                  <a:pt x="84915" y="319492"/>
                </a:lnTo>
                <a:lnTo>
                  <a:pt x="125871" y="336775"/>
                </a:lnTo>
                <a:lnTo>
                  <a:pt x="171450" y="342900"/>
                </a:lnTo>
                <a:lnTo>
                  <a:pt x="217028" y="336775"/>
                </a:lnTo>
                <a:lnTo>
                  <a:pt x="257984" y="319492"/>
                </a:lnTo>
                <a:lnTo>
                  <a:pt x="292684" y="292684"/>
                </a:lnTo>
                <a:lnTo>
                  <a:pt x="319492" y="257984"/>
                </a:lnTo>
                <a:lnTo>
                  <a:pt x="336775" y="217028"/>
                </a:lnTo>
                <a:lnTo>
                  <a:pt x="342900" y="171450"/>
                </a:lnTo>
                <a:lnTo>
                  <a:pt x="336775" y="125871"/>
                </a:lnTo>
                <a:lnTo>
                  <a:pt x="319492" y="84915"/>
                </a:lnTo>
                <a:lnTo>
                  <a:pt x="292684" y="50215"/>
                </a:lnTo>
                <a:lnTo>
                  <a:pt x="257984" y="23407"/>
                </a:lnTo>
                <a:lnTo>
                  <a:pt x="217028" y="6124"/>
                </a:lnTo>
                <a:lnTo>
                  <a:pt x="171450" y="0"/>
                </a:lnTo>
                <a:close/>
              </a:path>
            </a:pathLst>
          </a:custGeom>
          <a:solidFill>
            <a:schemeClr val="tx2"/>
          </a:solidFill>
        </p:spPr>
        <p:txBody>
          <a:bodyPr wrap="square" lIns="0" tIns="0" rIns="0" bIns="0" rtlCol="0"/>
          <a:lstStyle/>
          <a:p>
            <a:endParaRPr dirty="0"/>
          </a:p>
        </p:txBody>
      </p:sp>
      <p:sp>
        <p:nvSpPr>
          <p:cNvPr id="17" name="bk object 17"/>
          <p:cNvSpPr/>
          <p:nvPr/>
        </p:nvSpPr>
        <p:spPr>
          <a:xfrm>
            <a:off x="11822906" y="6433972"/>
            <a:ext cx="369570" cy="0"/>
          </a:xfrm>
          <a:custGeom>
            <a:avLst/>
            <a:gdLst/>
            <a:ahLst/>
            <a:cxnLst/>
            <a:rect l="l" t="t" r="r" b="b"/>
            <a:pathLst>
              <a:path w="369570">
                <a:moveTo>
                  <a:pt x="0" y="0"/>
                </a:moveTo>
                <a:lnTo>
                  <a:pt x="369214" y="0"/>
                </a:lnTo>
              </a:path>
            </a:pathLst>
          </a:custGeom>
          <a:ln w="12700">
            <a:solidFill>
              <a:srgbClr val="939598"/>
            </a:solidFill>
          </a:ln>
        </p:spPr>
        <p:txBody>
          <a:bodyPr wrap="square" lIns="0" tIns="0" rIns="0" bIns="0" rtlCol="0"/>
          <a:lstStyle/>
          <a:p>
            <a:endParaRPr dirty="0"/>
          </a:p>
        </p:txBody>
      </p:sp>
      <p:sp>
        <p:nvSpPr>
          <p:cNvPr id="18" name="bk object 18"/>
          <p:cNvSpPr/>
          <p:nvPr/>
        </p:nvSpPr>
        <p:spPr>
          <a:xfrm>
            <a:off x="446049" y="5996749"/>
            <a:ext cx="622528" cy="610027"/>
          </a:xfrm>
          <a:prstGeom prst="rect">
            <a:avLst/>
          </a:prstGeom>
          <a:blipFill>
            <a:blip r:embed="rId2" cstate="print"/>
            <a:stretch>
              <a:fillRect/>
            </a:stretch>
          </a:blipFill>
        </p:spPr>
        <p:txBody>
          <a:bodyPr wrap="square" lIns="0" tIns="0" rIns="0" bIns="0" rtlCol="0"/>
          <a:lstStyle/>
          <a:p>
            <a:endParaRPr dirty="0"/>
          </a:p>
        </p:txBody>
      </p:sp>
      <p:sp>
        <p:nvSpPr>
          <p:cNvPr id="19" name="bk object 19"/>
          <p:cNvSpPr/>
          <p:nvPr/>
        </p:nvSpPr>
        <p:spPr>
          <a:xfrm>
            <a:off x="457200" y="0"/>
            <a:ext cx="8686817" cy="5663195"/>
          </a:xfrm>
          <a:prstGeom prst="rect">
            <a:avLst/>
          </a:prstGeom>
          <a:blipFill>
            <a:blip r:embed="rId3" cstate="print"/>
            <a:stretch>
              <a:fillRect/>
            </a:stretch>
          </a:blipFill>
        </p:spPr>
        <p:txBody>
          <a:bodyPr wrap="square" lIns="0" tIns="0" rIns="0" bIns="0" rtlCol="0"/>
          <a:lstStyle/>
          <a:p>
            <a:endParaRPr dirty="0"/>
          </a:p>
        </p:txBody>
      </p:sp>
      <p:sp>
        <p:nvSpPr>
          <p:cNvPr id="20" name="bk object 20"/>
          <p:cNvSpPr/>
          <p:nvPr/>
        </p:nvSpPr>
        <p:spPr>
          <a:xfrm>
            <a:off x="909827" y="0"/>
            <a:ext cx="4462780" cy="3200400"/>
          </a:xfrm>
          <a:custGeom>
            <a:avLst/>
            <a:gdLst/>
            <a:ahLst/>
            <a:cxnLst/>
            <a:rect l="l" t="t" r="r" b="b"/>
            <a:pathLst>
              <a:path w="4462780" h="3200400">
                <a:moveTo>
                  <a:pt x="4462272" y="0"/>
                </a:moveTo>
                <a:lnTo>
                  <a:pt x="0" y="0"/>
                </a:lnTo>
                <a:lnTo>
                  <a:pt x="0" y="2914650"/>
                </a:lnTo>
                <a:lnTo>
                  <a:pt x="4464" y="3079849"/>
                </a:lnTo>
                <a:lnTo>
                  <a:pt x="35718" y="3164681"/>
                </a:lnTo>
                <a:lnTo>
                  <a:pt x="120550" y="3195935"/>
                </a:lnTo>
                <a:lnTo>
                  <a:pt x="285750" y="3200400"/>
                </a:lnTo>
                <a:lnTo>
                  <a:pt x="4176522" y="3200400"/>
                </a:lnTo>
                <a:lnTo>
                  <a:pt x="4341721" y="3195935"/>
                </a:lnTo>
                <a:lnTo>
                  <a:pt x="4426553" y="3164681"/>
                </a:lnTo>
                <a:lnTo>
                  <a:pt x="4457807" y="3079849"/>
                </a:lnTo>
                <a:lnTo>
                  <a:pt x="4462272" y="2914650"/>
                </a:lnTo>
                <a:lnTo>
                  <a:pt x="4462272" y="0"/>
                </a:lnTo>
                <a:close/>
              </a:path>
            </a:pathLst>
          </a:custGeom>
          <a:solidFill>
            <a:srgbClr val="1F487C"/>
          </a:solidFill>
        </p:spPr>
        <p:txBody>
          <a:bodyPr wrap="square" lIns="0" tIns="0" rIns="0" bIns="0" rtlCol="0"/>
          <a:lstStyle/>
          <a:p>
            <a:endParaRPr dirty="0"/>
          </a:p>
        </p:txBody>
      </p:sp>
      <p:sp>
        <p:nvSpPr>
          <p:cNvPr id="2" name="Holder 2"/>
          <p:cNvSpPr>
            <a:spLocks noGrp="1"/>
          </p:cNvSpPr>
          <p:nvPr>
            <p:ph type="ctrTitle"/>
          </p:nvPr>
        </p:nvSpPr>
        <p:spPr>
          <a:xfrm>
            <a:off x="2448432" y="1749304"/>
            <a:ext cx="7301484" cy="66548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262385" y="3758083"/>
            <a:ext cx="9673579" cy="112267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1500" b="0" i="0" u="sng">
                <a:solidFill>
                  <a:srgbClr val="1F487C"/>
                </a:solidFill>
                <a:latin typeface="Segoe UI"/>
                <a:cs typeface="Segoe UI"/>
              </a:defRPr>
            </a:lvl1pPr>
          </a:lstStyle>
          <a:p>
            <a:pPr marL="12700">
              <a:lnSpc>
                <a:spcPct val="100000"/>
              </a:lnSpc>
              <a:spcBef>
                <a:spcPts val="215"/>
              </a:spcBef>
            </a:pPr>
            <a:r>
              <a:rPr dirty="0"/>
              <a:t>www.whcusa.com</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1/21/2026</a:t>
            </a:fld>
            <a:endParaRPr lang="en-US" dirty="0"/>
          </a:p>
        </p:txBody>
      </p:sp>
      <p:sp>
        <p:nvSpPr>
          <p:cNvPr id="6" name="Holder 6"/>
          <p:cNvSpPr>
            <a:spLocks noGrp="1"/>
          </p:cNvSpPr>
          <p:nvPr>
            <p:ph type="sldNum" sz="quarter" idx="7"/>
          </p:nvPr>
        </p:nvSpPr>
        <p:spPr/>
        <p:txBody>
          <a:bodyPr lIns="0" tIns="0" rIns="0" bIns="0"/>
          <a:lstStyle>
            <a:lvl1pPr>
              <a:defRPr sz="1000" b="1" i="0">
                <a:solidFill>
                  <a:schemeClr val="bg1"/>
                </a:solidFill>
                <a:latin typeface="Segoe UI"/>
                <a:cs typeface="Segoe UI"/>
              </a:defRPr>
            </a:lvl1pPr>
          </a:lstStyle>
          <a:p>
            <a:pPr marL="25400">
              <a:lnSpc>
                <a:spcPct val="100000"/>
              </a:lnSpc>
              <a:spcBef>
                <a:spcPts val="180"/>
              </a:spcBef>
            </a:pPr>
            <a:fld id="{81D60167-4931-47E6-BA6A-407CBD079E47}" type="slidenum">
              <a:rPr dirty="0"/>
              <a:t>‹#›</a:t>
            </a:fld>
            <a:endParaRPr dirty="0"/>
          </a:p>
        </p:txBody>
      </p:sp>
    </p:spTree>
    <p:extLst>
      <p:ext uri="{BB962C8B-B14F-4D97-AF65-F5344CB8AC3E}">
        <p14:creationId xmlns:p14="http://schemas.microsoft.com/office/powerpoint/2010/main" val="13166137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chemeClr val="bg1"/>
                </a:solidFill>
                <a:latin typeface="Segoe UI Semilight"/>
                <a:cs typeface="Segoe UI Semilight"/>
              </a:defRPr>
            </a:lvl1pPr>
          </a:lstStyle>
          <a:p>
            <a:endParaRPr/>
          </a:p>
        </p:txBody>
      </p:sp>
      <p:sp>
        <p:nvSpPr>
          <p:cNvPr id="3" name="Holder 3"/>
          <p:cNvSpPr>
            <a:spLocks noGrp="1"/>
          </p:cNvSpPr>
          <p:nvPr>
            <p:ph type="body" idx="1"/>
          </p:nvPr>
        </p:nvSpPr>
        <p:spPr/>
        <p:txBody>
          <a:bodyPr lIns="0" tIns="0" rIns="0" bIns="0"/>
          <a:lstStyle>
            <a:lvl1pPr>
              <a:defRPr sz="1600" b="1" i="0">
                <a:solidFill>
                  <a:schemeClr val="bg1"/>
                </a:solidFill>
                <a:latin typeface="Segoe UI"/>
                <a:cs typeface="Segoe UI"/>
              </a:defRPr>
            </a:lvl1pPr>
          </a:lstStyle>
          <a:p>
            <a:endParaRPr/>
          </a:p>
        </p:txBody>
      </p:sp>
      <p:sp>
        <p:nvSpPr>
          <p:cNvPr id="4" name="Holder 4"/>
          <p:cNvSpPr>
            <a:spLocks noGrp="1"/>
          </p:cNvSpPr>
          <p:nvPr>
            <p:ph type="ftr" sz="quarter" idx="5"/>
          </p:nvPr>
        </p:nvSpPr>
        <p:spPr/>
        <p:txBody>
          <a:bodyPr lIns="0" tIns="0" rIns="0" bIns="0"/>
          <a:lstStyle>
            <a:lvl1pPr>
              <a:defRPr sz="1500" b="0" i="0" u="sng">
                <a:solidFill>
                  <a:srgbClr val="1F487C"/>
                </a:solidFill>
                <a:latin typeface="Segoe UI"/>
                <a:cs typeface="Segoe UI"/>
              </a:defRPr>
            </a:lvl1pPr>
          </a:lstStyle>
          <a:p>
            <a:pPr marL="12700">
              <a:lnSpc>
                <a:spcPct val="100000"/>
              </a:lnSpc>
              <a:spcBef>
                <a:spcPts val="215"/>
              </a:spcBef>
            </a:pPr>
            <a:r>
              <a:rPr dirty="0"/>
              <a:t>www.whcusa.com</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1/21/2026</a:t>
            </a:fld>
            <a:endParaRPr lang="en-US" dirty="0"/>
          </a:p>
        </p:txBody>
      </p:sp>
      <p:sp>
        <p:nvSpPr>
          <p:cNvPr id="6" name="Holder 6"/>
          <p:cNvSpPr>
            <a:spLocks noGrp="1"/>
          </p:cNvSpPr>
          <p:nvPr>
            <p:ph type="sldNum" sz="quarter" idx="7"/>
          </p:nvPr>
        </p:nvSpPr>
        <p:spPr/>
        <p:txBody>
          <a:bodyPr lIns="0" tIns="0" rIns="0" bIns="0"/>
          <a:lstStyle>
            <a:lvl1pPr>
              <a:defRPr sz="1000" b="1" i="0">
                <a:solidFill>
                  <a:schemeClr val="bg1"/>
                </a:solidFill>
                <a:latin typeface="Segoe UI"/>
                <a:cs typeface="Segoe UI"/>
              </a:defRPr>
            </a:lvl1pPr>
          </a:lstStyle>
          <a:p>
            <a:pPr marL="25400">
              <a:lnSpc>
                <a:spcPct val="100000"/>
              </a:lnSpc>
              <a:spcBef>
                <a:spcPts val="180"/>
              </a:spcBef>
            </a:pPr>
            <a:fld id="{81D60167-4931-47E6-BA6A-407CBD079E47}" type="slidenum">
              <a:rPr dirty="0"/>
              <a:t>‹#›</a:t>
            </a:fld>
            <a:endParaRPr dirty="0"/>
          </a:p>
        </p:txBody>
      </p:sp>
    </p:spTree>
    <p:extLst>
      <p:ext uri="{BB962C8B-B14F-4D97-AF65-F5344CB8AC3E}">
        <p14:creationId xmlns:p14="http://schemas.microsoft.com/office/powerpoint/2010/main" val="17341667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Two Content">
    <p:spTree>
      <p:nvGrpSpPr>
        <p:cNvPr id="1" name=""/>
        <p:cNvGrpSpPr/>
        <p:nvPr/>
      </p:nvGrpSpPr>
      <p:grpSpPr>
        <a:xfrm>
          <a:off x="0" y="0"/>
          <a:ext cx="0" cy="0"/>
          <a:chOff x="0" y="0"/>
          <a:chExt cx="0" cy="0"/>
        </a:xfrm>
      </p:grpSpPr>
      <p:sp>
        <p:nvSpPr>
          <p:cNvPr id="16" name="bk object 16"/>
          <p:cNvSpPr/>
          <p:nvPr/>
        </p:nvSpPr>
        <p:spPr>
          <a:xfrm>
            <a:off x="0" y="832104"/>
            <a:ext cx="12192113" cy="5105410"/>
          </a:xfrm>
          <a:prstGeom prst="rect">
            <a:avLst/>
          </a:prstGeom>
          <a:blipFill>
            <a:blip r:embed="rId2" cstate="print"/>
            <a:stretch>
              <a:fillRect/>
            </a:stretch>
          </a:blipFill>
        </p:spPr>
        <p:txBody>
          <a:bodyPr wrap="square" lIns="0" tIns="0" rIns="0" bIns="0" rtlCol="0"/>
          <a:lstStyle/>
          <a:p>
            <a:endParaRPr dirty="0"/>
          </a:p>
        </p:txBody>
      </p:sp>
      <p:sp>
        <p:nvSpPr>
          <p:cNvPr id="17" name="bk object 17"/>
          <p:cNvSpPr/>
          <p:nvPr/>
        </p:nvSpPr>
        <p:spPr>
          <a:xfrm>
            <a:off x="11291682" y="6248400"/>
            <a:ext cx="342900" cy="342900"/>
          </a:xfrm>
          <a:custGeom>
            <a:avLst/>
            <a:gdLst/>
            <a:ahLst/>
            <a:cxnLst/>
            <a:rect l="l" t="t" r="r" b="b"/>
            <a:pathLst>
              <a:path w="342900" h="342900">
                <a:moveTo>
                  <a:pt x="171450" y="0"/>
                </a:moveTo>
                <a:lnTo>
                  <a:pt x="125871" y="6124"/>
                </a:lnTo>
                <a:lnTo>
                  <a:pt x="84915" y="23407"/>
                </a:lnTo>
                <a:lnTo>
                  <a:pt x="50215" y="50215"/>
                </a:lnTo>
                <a:lnTo>
                  <a:pt x="23407" y="84915"/>
                </a:lnTo>
                <a:lnTo>
                  <a:pt x="6124" y="125871"/>
                </a:lnTo>
                <a:lnTo>
                  <a:pt x="0" y="171450"/>
                </a:lnTo>
                <a:lnTo>
                  <a:pt x="6124" y="217028"/>
                </a:lnTo>
                <a:lnTo>
                  <a:pt x="23407" y="257984"/>
                </a:lnTo>
                <a:lnTo>
                  <a:pt x="50215" y="292684"/>
                </a:lnTo>
                <a:lnTo>
                  <a:pt x="84915" y="319492"/>
                </a:lnTo>
                <a:lnTo>
                  <a:pt x="125871" y="336775"/>
                </a:lnTo>
                <a:lnTo>
                  <a:pt x="171450" y="342900"/>
                </a:lnTo>
                <a:lnTo>
                  <a:pt x="217028" y="336775"/>
                </a:lnTo>
                <a:lnTo>
                  <a:pt x="257984" y="319492"/>
                </a:lnTo>
                <a:lnTo>
                  <a:pt x="292684" y="292684"/>
                </a:lnTo>
                <a:lnTo>
                  <a:pt x="319492" y="257984"/>
                </a:lnTo>
                <a:lnTo>
                  <a:pt x="336775" y="217028"/>
                </a:lnTo>
                <a:lnTo>
                  <a:pt x="342900" y="171450"/>
                </a:lnTo>
                <a:lnTo>
                  <a:pt x="336775" y="125871"/>
                </a:lnTo>
                <a:lnTo>
                  <a:pt x="319492" y="84915"/>
                </a:lnTo>
                <a:lnTo>
                  <a:pt x="292684" y="50215"/>
                </a:lnTo>
                <a:lnTo>
                  <a:pt x="257984" y="23407"/>
                </a:lnTo>
                <a:lnTo>
                  <a:pt x="217028" y="6124"/>
                </a:lnTo>
                <a:lnTo>
                  <a:pt x="171450" y="0"/>
                </a:lnTo>
                <a:close/>
              </a:path>
            </a:pathLst>
          </a:custGeom>
          <a:solidFill>
            <a:schemeClr val="tx2"/>
          </a:solidFill>
        </p:spPr>
        <p:txBody>
          <a:bodyPr wrap="square" lIns="0" tIns="0" rIns="0" bIns="0" rtlCol="0"/>
          <a:lstStyle/>
          <a:p>
            <a:endParaRPr dirty="0"/>
          </a:p>
        </p:txBody>
      </p:sp>
      <p:sp>
        <p:nvSpPr>
          <p:cNvPr id="18" name="bk object 18"/>
          <p:cNvSpPr/>
          <p:nvPr/>
        </p:nvSpPr>
        <p:spPr>
          <a:xfrm>
            <a:off x="11822906" y="6433972"/>
            <a:ext cx="369570" cy="0"/>
          </a:xfrm>
          <a:custGeom>
            <a:avLst/>
            <a:gdLst/>
            <a:ahLst/>
            <a:cxnLst/>
            <a:rect l="l" t="t" r="r" b="b"/>
            <a:pathLst>
              <a:path w="369570">
                <a:moveTo>
                  <a:pt x="0" y="0"/>
                </a:moveTo>
                <a:lnTo>
                  <a:pt x="369214" y="0"/>
                </a:lnTo>
              </a:path>
            </a:pathLst>
          </a:custGeom>
          <a:ln w="12700">
            <a:solidFill>
              <a:srgbClr val="939598"/>
            </a:solidFill>
          </a:ln>
        </p:spPr>
        <p:txBody>
          <a:bodyPr wrap="square" lIns="0" tIns="0" rIns="0" bIns="0" rtlCol="0"/>
          <a:lstStyle/>
          <a:p>
            <a:endParaRPr dirty="0"/>
          </a:p>
        </p:txBody>
      </p:sp>
      <p:sp>
        <p:nvSpPr>
          <p:cNvPr id="19" name="bk object 19"/>
          <p:cNvSpPr/>
          <p:nvPr/>
        </p:nvSpPr>
        <p:spPr>
          <a:xfrm>
            <a:off x="446049" y="5996749"/>
            <a:ext cx="622528" cy="610027"/>
          </a:xfrm>
          <a:prstGeom prst="rect">
            <a:avLst/>
          </a:prstGeom>
          <a:blipFill>
            <a:blip r:embed="rId3" cstate="print"/>
            <a:stretch>
              <a:fillRect/>
            </a:stretch>
          </a:blipFill>
        </p:spPr>
        <p:txBody>
          <a:bodyPr wrap="square" lIns="0" tIns="0" rIns="0" bIns="0" rtlCol="0"/>
          <a:lstStyle/>
          <a:p>
            <a:endParaRPr dirty="0"/>
          </a:p>
        </p:txBody>
      </p:sp>
      <p:sp>
        <p:nvSpPr>
          <p:cNvPr id="20" name="bk object 20"/>
          <p:cNvSpPr/>
          <p:nvPr/>
        </p:nvSpPr>
        <p:spPr>
          <a:xfrm>
            <a:off x="753971" y="659737"/>
            <a:ext cx="3521710" cy="528320"/>
          </a:xfrm>
          <a:custGeom>
            <a:avLst/>
            <a:gdLst/>
            <a:ahLst/>
            <a:cxnLst/>
            <a:rect l="l" t="t" r="r" b="b"/>
            <a:pathLst>
              <a:path w="3521710" h="528319">
                <a:moveTo>
                  <a:pt x="3279952" y="0"/>
                </a:moveTo>
                <a:lnTo>
                  <a:pt x="241300" y="0"/>
                </a:lnTo>
                <a:lnTo>
                  <a:pt x="101798" y="3770"/>
                </a:lnTo>
                <a:lnTo>
                  <a:pt x="30162" y="30162"/>
                </a:lnTo>
                <a:lnTo>
                  <a:pt x="3770" y="101798"/>
                </a:lnTo>
                <a:lnTo>
                  <a:pt x="0" y="241300"/>
                </a:lnTo>
                <a:lnTo>
                  <a:pt x="0" y="286524"/>
                </a:lnTo>
                <a:lnTo>
                  <a:pt x="3770" y="426026"/>
                </a:lnTo>
                <a:lnTo>
                  <a:pt x="30162" y="497662"/>
                </a:lnTo>
                <a:lnTo>
                  <a:pt x="101798" y="524054"/>
                </a:lnTo>
                <a:lnTo>
                  <a:pt x="241300" y="527824"/>
                </a:lnTo>
                <a:lnTo>
                  <a:pt x="3279952" y="527824"/>
                </a:lnTo>
                <a:lnTo>
                  <a:pt x="3419454" y="524054"/>
                </a:lnTo>
                <a:lnTo>
                  <a:pt x="3491090" y="497662"/>
                </a:lnTo>
                <a:lnTo>
                  <a:pt x="3517482" y="426026"/>
                </a:lnTo>
                <a:lnTo>
                  <a:pt x="3521252" y="286524"/>
                </a:lnTo>
                <a:lnTo>
                  <a:pt x="3521252" y="241300"/>
                </a:lnTo>
                <a:lnTo>
                  <a:pt x="3517482" y="101798"/>
                </a:lnTo>
                <a:lnTo>
                  <a:pt x="3491090" y="30162"/>
                </a:lnTo>
                <a:lnTo>
                  <a:pt x="3419454" y="3770"/>
                </a:lnTo>
                <a:lnTo>
                  <a:pt x="3279952" y="0"/>
                </a:lnTo>
                <a:close/>
              </a:path>
            </a:pathLst>
          </a:custGeom>
          <a:solidFill>
            <a:srgbClr val="1F487C"/>
          </a:solidFill>
        </p:spPr>
        <p:txBody>
          <a:bodyPr wrap="square" lIns="0" tIns="0" rIns="0" bIns="0" rtlCol="0"/>
          <a:lstStyle/>
          <a:p>
            <a:endParaRPr dirty="0"/>
          </a:p>
        </p:txBody>
      </p:sp>
      <p:sp>
        <p:nvSpPr>
          <p:cNvPr id="2" name="Holder 2"/>
          <p:cNvSpPr>
            <a:spLocks noGrp="1"/>
          </p:cNvSpPr>
          <p:nvPr>
            <p:ph type="title"/>
          </p:nvPr>
        </p:nvSpPr>
        <p:spPr/>
        <p:txBody>
          <a:bodyPr lIns="0" tIns="0" rIns="0" bIns="0"/>
          <a:lstStyle>
            <a:lvl1pPr>
              <a:defRPr sz="2400" b="0" i="0">
                <a:solidFill>
                  <a:schemeClr val="bg1"/>
                </a:solidFill>
                <a:latin typeface="Segoe UI Semilight"/>
                <a:cs typeface="Segoe UI Semilight"/>
              </a:defRPr>
            </a:lvl1pPr>
          </a:lstStyle>
          <a:p>
            <a:endParaRPr/>
          </a:p>
        </p:txBody>
      </p:sp>
      <p:sp>
        <p:nvSpPr>
          <p:cNvPr id="3" name="Holder 3"/>
          <p:cNvSpPr>
            <a:spLocks noGrp="1"/>
          </p:cNvSpPr>
          <p:nvPr>
            <p:ph sz="half" idx="2"/>
          </p:nvPr>
        </p:nvSpPr>
        <p:spPr>
          <a:xfrm>
            <a:off x="776544" y="1463154"/>
            <a:ext cx="5344795" cy="4195445"/>
          </a:xfrm>
          <a:prstGeom prst="rect">
            <a:avLst/>
          </a:prstGeom>
        </p:spPr>
        <p:txBody>
          <a:bodyPr wrap="square" lIns="0" tIns="0" rIns="0" bIns="0">
            <a:spAutoFit/>
          </a:bodyPr>
          <a:lstStyle>
            <a:lvl1pPr>
              <a:defRPr sz="3600" b="1" i="0">
                <a:solidFill>
                  <a:schemeClr val="bg1"/>
                </a:solidFill>
                <a:latin typeface="Segoe UI"/>
                <a:cs typeface="Segoe UI"/>
              </a:defRPr>
            </a:lvl1pPr>
          </a:lstStyle>
          <a:p>
            <a:endParaRPr/>
          </a:p>
        </p:txBody>
      </p:sp>
      <p:sp>
        <p:nvSpPr>
          <p:cNvPr id="4" name="Holder 4"/>
          <p:cNvSpPr>
            <a:spLocks noGrp="1"/>
          </p:cNvSpPr>
          <p:nvPr>
            <p:ph sz="half" idx="3"/>
          </p:nvPr>
        </p:nvSpPr>
        <p:spPr>
          <a:xfrm>
            <a:off x="6282150" y="1577340"/>
            <a:ext cx="5306282"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500" b="0" i="0" u="sng">
                <a:solidFill>
                  <a:srgbClr val="1F487C"/>
                </a:solidFill>
                <a:latin typeface="Segoe UI"/>
                <a:cs typeface="Segoe UI"/>
              </a:defRPr>
            </a:lvl1pPr>
          </a:lstStyle>
          <a:p>
            <a:pPr marL="12700">
              <a:lnSpc>
                <a:spcPct val="100000"/>
              </a:lnSpc>
              <a:spcBef>
                <a:spcPts val="215"/>
              </a:spcBef>
            </a:pPr>
            <a:r>
              <a:rPr dirty="0"/>
              <a:t>www.whcusa.com</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1/21/2026</a:t>
            </a:fld>
            <a:endParaRPr lang="en-US" dirty="0"/>
          </a:p>
        </p:txBody>
      </p:sp>
      <p:sp>
        <p:nvSpPr>
          <p:cNvPr id="7" name="Holder 7"/>
          <p:cNvSpPr>
            <a:spLocks noGrp="1"/>
          </p:cNvSpPr>
          <p:nvPr>
            <p:ph type="sldNum" sz="quarter" idx="7"/>
          </p:nvPr>
        </p:nvSpPr>
        <p:spPr/>
        <p:txBody>
          <a:bodyPr lIns="0" tIns="0" rIns="0" bIns="0"/>
          <a:lstStyle>
            <a:lvl1pPr>
              <a:defRPr sz="1000" b="1" i="0">
                <a:solidFill>
                  <a:schemeClr val="bg1"/>
                </a:solidFill>
                <a:latin typeface="Segoe UI"/>
                <a:cs typeface="Segoe UI"/>
              </a:defRPr>
            </a:lvl1pPr>
          </a:lstStyle>
          <a:p>
            <a:pPr marL="25400">
              <a:lnSpc>
                <a:spcPct val="100000"/>
              </a:lnSpc>
              <a:spcBef>
                <a:spcPts val="180"/>
              </a:spcBef>
            </a:pPr>
            <a:fld id="{81D60167-4931-47E6-BA6A-407CBD079E47}" type="slidenum">
              <a:rPr dirty="0"/>
              <a:t>‹#›</a:t>
            </a:fld>
            <a:endParaRPr dirty="0"/>
          </a:p>
        </p:txBody>
      </p:sp>
    </p:spTree>
    <p:extLst>
      <p:ext uri="{BB962C8B-B14F-4D97-AF65-F5344CB8AC3E}">
        <p14:creationId xmlns:p14="http://schemas.microsoft.com/office/powerpoint/2010/main" val="17238599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chemeClr val="bg1"/>
                </a:solidFill>
                <a:latin typeface="Segoe UI Semilight"/>
                <a:cs typeface="Segoe UI Semilight"/>
              </a:defRPr>
            </a:lvl1pPr>
          </a:lstStyle>
          <a:p>
            <a:endParaRPr/>
          </a:p>
        </p:txBody>
      </p:sp>
      <p:sp>
        <p:nvSpPr>
          <p:cNvPr id="3" name="Holder 3"/>
          <p:cNvSpPr>
            <a:spLocks noGrp="1"/>
          </p:cNvSpPr>
          <p:nvPr>
            <p:ph type="ftr" sz="quarter" idx="5"/>
          </p:nvPr>
        </p:nvSpPr>
        <p:spPr/>
        <p:txBody>
          <a:bodyPr lIns="0" tIns="0" rIns="0" bIns="0"/>
          <a:lstStyle>
            <a:lvl1pPr>
              <a:defRPr sz="1500" b="0" i="0" u="sng">
                <a:solidFill>
                  <a:srgbClr val="1F487C"/>
                </a:solidFill>
                <a:latin typeface="Segoe UI"/>
                <a:cs typeface="Segoe UI"/>
              </a:defRPr>
            </a:lvl1pPr>
          </a:lstStyle>
          <a:p>
            <a:pPr marL="12700">
              <a:lnSpc>
                <a:spcPct val="100000"/>
              </a:lnSpc>
              <a:spcBef>
                <a:spcPts val="215"/>
              </a:spcBef>
            </a:pPr>
            <a:r>
              <a:rPr dirty="0"/>
              <a:t>www.whcusa.com</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1/21/2026</a:t>
            </a:fld>
            <a:endParaRPr lang="en-US" dirty="0"/>
          </a:p>
        </p:txBody>
      </p:sp>
      <p:sp>
        <p:nvSpPr>
          <p:cNvPr id="5" name="Holder 5"/>
          <p:cNvSpPr>
            <a:spLocks noGrp="1"/>
          </p:cNvSpPr>
          <p:nvPr>
            <p:ph type="sldNum" sz="quarter" idx="7"/>
          </p:nvPr>
        </p:nvSpPr>
        <p:spPr/>
        <p:txBody>
          <a:bodyPr lIns="0" tIns="0" rIns="0" bIns="0"/>
          <a:lstStyle>
            <a:lvl1pPr>
              <a:defRPr sz="1000" b="1" i="0">
                <a:solidFill>
                  <a:schemeClr val="bg1"/>
                </a:solidFill>
                <a:latin typeface="Segoe UI"/>
                <a:cs typeface="Segoe UI"/>
              </a:defRPr>
            </a:lvl1pPr>
          </a:lstStyle>
          <a:p>
            <a:pPr marL="25400">
              <a:lnSpc>
                <a:spcPct val="100000"/>
              </a:lnSpc>
              <a:spcBef>
                <a:spcPts val="180"/>
              </a:spcBef>
            </a:pPr>
            <a:fld id="{81D60167-4931-47E6-BA6A-407CBD079E47}" type="slidenum">
              <a:rPr dirty="0"/>
              <a:t>‹#›</a:t>
            </a:fld>
            <a:endParaRPr dirty="0"/>
          </a:p>
        </p:txBody>
      </p:sp>
    </p:spTree>
    <p:extLst>
      <p:ext uri="{BB962C8B-B14F-4D97-AF65-F5344CB8AC3E}">
        <p14:creationId xmlns:p14="http://schemas.microsoft.com/office/powerpoint/2010/main" val="16936307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Blank">
    <p:spTree>
      <p:nvGrpSpPr>
        <p:cNvPr id="1" name=""/>
        <p:cNvGrpSpPr/>
        <p:nvPr/>
      </p:nvGrpSpPr>
      <p:grpSpPr>
        <a:xfrm>
          <a:off x="0" y="0"/>
          <a:ext cx="0" cy="0"/>
          <a:chOff x="0" y="0"/>
          <a:chExt cx="0" cy="0"/>
        </a:xfrm>
      </p:grpSpPr>
      <p:sp>
        <p:nvSpPr>
          <p:cNvPr id="16" name="bk object 16"/>
          <p:cNvSpPr/>
          <p:nvPr/>
        </p:nvSpPr>
        <p:spPr>
          <a:xfrm>
            <a:off x="11291682" y="6248400"/>
            <a:ext cx="342900" cy="342900"/>
          </a:xfrm>
          <a:custGeom>
            <a:avLst/>
            <a:gdLst/>
            <a:ahLst/>
            <a:cxnLst/>
            <a:rect l="l" t="t" r="r" b="b"/>
            <a:pathLst>
              <a:path w="342900" h="342900">
                <a:moveTo>
                  <a:pt x="171450" y="0"/>
                </a:moveTo>
                <a:lnTo>
                  <a:pt x="125871" y="6124"/>
                </a:lnTo>
                <a:lnTo>
                  <a:pt x="84915" y="23407"/>
                </a:lnTo>
                <a:lnTo>
                  <a:pt x="50215" y="50215"/>
                </a:lnTo>
                <a:lnTo>
                  <a:pt x="23407" y="84915"/>
                </a:lnTo>
                <a:lnTo>
                  <a:pt x="6124" y="125871"/>
                </a:lnTo>
                <a:lnTo>
                  <a:pt x="0" y="171450"/>
                </a:lnTo>
                <a:lnTo>
                  <a:pt x="6124" y="217028"/>
                </a:lnTo>
                <a:lnTo>
                  <a:pt x="23407" y="257984"/>
                </a:lnTo>
                <a:lnTo>
                  <a:pt x="50215" y="292684"/>
                </a:lnTo>
                <a:lnTo>
                  <a:pt x="84915" y="319492"/>
                </a:lnTo>
                <a:lnTo>
                  <a:pt x="125871" y="336775"/>
                </a:lnTo>
                <a:lnTo>
                  <a:pt x="171450" y="342900"/>
                </a:lnTo>
                <a:lnTo>
                  <a:pt x="217028" y="336775"/>
                </a:lnTo>
                <a:lnTo>
                  <a:pt x="257984" y="319492"/>
                </a:lnTo>
                <a:lnTo>
                  <a:pt x="292684" y="292684"/>
                </a:lnTo>
                <a:lnTo>
                  <a:pt x="319492" y="257984"/>
                </a:lnTo>
                <a:lnTo>
                  <a:pt x="336775" y="217028"/>
                </a:lnTo>
                <a:lnTo>
                  <a:pt x="342900" y="171450"/>
                </a:lnTo>
                <a:lnTo>
                  <a:pt x="336775" y="125871"/>
                </a:lnTo>
                <a:lnTo>
                  <a:pt x="319492" y="84915"/>
                </a:lnTo>
                <a:lnTo>
                  <a:pt x="292684" y="50215"/>
                </a:lnTo>
                <a:lnTo>
                  <a:pt x="257984" y="23407"/>
                </a:lnTo>
                <a:lnTo>
                  <a:pt x="217028" y="6124"/>
                </a:lnTo>
                <a:lnTo>
                  <a:pt x="171450" y="0"/>
                </a:lnTo>
                <a:close/>
              </a:path>
            </a:pathLst>
          </a:custGeom>
          <a:solidFill>
            <a:schemeClr val="tx2"/>
          </a:solidFill>
        </p:spPr>
        <p:txBody>
          <a:bodyPr wrap="square" lIns="0" tIns="0" rIns="0" bIns="0" rtlCol="0"/>
          <a:lstStyle/>
          <a:p>
            <a:endParaRPr dirty="0"/>
          </a:p>
        </p:txBody>
      </p:sp>
      <p:sp>
        <p:nvSpPr>
          <p:cNvPr id="17" name="bk object 17"/>
          <p:cNvSpPr/>
          <p:nvPr/>
        </p:nvSpPr>
        <p:spPr>
          <a:xfrm>
            <a:off x="11822906" y="6433972"/>
            <a:ext cx="369570" cy="0"/>
          </a:xfrm>
          <a:custGeom>
            <a:avLst/>
            <a:gdLst/>
            <a:ahLst/>
            <a:cxnLst/>
            <a:rect l="l" t="t" r="r" b="b"/>
            <a:pathLst>
              <a:path w="369570">
                <a:moveTo>
                  <a:pt x="0" y="0"/>
                </a:moveTo>
                <a:lnTo>
                  <a:pt x="369214" y="0"/>
                </a:lnTo>
              </a:path>
            </a:pathLst>
          </a:custGeom>
          <a:ln w="12700">
            <a:solidFill>
              <a:srgbClr val="939598"/>
            </a:solidFill>
          </a:ln>
        </p:spPr>
        <p:txBody>
          <a:bodyPr wrap="square" lIns="0" tIns="0" rIns="0" bIns="0" rtlCol="0"/>
          <a:lstStyle/>
          <a:p>
            <a:endParaRPr dirty="0"/>
          </a:p>
        </p:txBody>
      </p:sp>
      <p:sp>
        <p:nvSpPr>
          <p:cNvPr id="2" name="Holder 2"/>
          <p:cNvSpPr>
            <a:spLocks noGrp="1"/>
          </p:cNvSpPr>
          <p:nvPr>
            <p:ph type="ftr" sz="quarter" idx="5"/>
          </p:nvPr>
        </p:nvSpPr>
        <p:spPr/>
        <p:txBody>
          <a:bodyPr lIns="0" tIns="0" rIns="0" bIns="0"/>
          <a:lstStyle>
            <a:lvl1pPr>
              <a:defRPr sz="1500" b="0" i="0" u="sng">
                <a:solidFill>
                  <a:srgbClr val="1F487C"/>
                </a:solidFill>
                <a:latin typeface="Segoe UI"/>
                <a:cs typeface="Segoe UI"/>
              </a:defRPr>
            </a:lvl1pPr>
          </a:lstStyle>
          <a:p>
            <a:pPr marL="12700">
              <a:lnSpc>
                <a:spcPct val="100000"/>
              </a:lnSpc>
              <a:spcBef>
                <a:spcPts val="215"/>
              </a:spcBef>
            </a:pPr>
            <a:r>
              <a:rPr dirty="0"/>
              <a:t>www.whcusa.com</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1/21/2026</a:t>
            </a:fld>
            <a:endParaRPr lang="en-US" dirty="0"/>
          </a:p>
        </p:txBody>
      </p:sp>
      <p:sp>
        <p:nvSpPr>
          <p:cNvPr id="4" name="Holder 4"/>
          <p:cNvSpPr>
            <a:spLocks noGrp="1"/>
          </p:cNvSpPr>
          <p:nvPr>
            <p:ph type="sldNum" sz="quarter" idx="7"/>
          </p:nvPr>
        </p:nvSpPr>
        <p:spPr/>
        <p:txBody>
          <a:bodyPr lIns="0" tIns="0" rIns="0" bIns="0"/>
          <a:lstStyle>
            <a:lvl1pPr>
              <a:defRPr sz="1000" b="1" i="0">
                <a:solidFill>
                  <a:schemeClr val="bg1"/>
                </a:solidFill>
                <a:latin typeface="Segoe UI"/>
                <a:cs typeface="Segoe UI"/>
              </a:defRPr>
            </a:lvl1pPr>
          </a:lstStyle>
          <a:p>
            <a:pPr marL="25400">
              <a:lnSpc>
                <a:spcPct val="100000"/>
              </a:lnSpc>
              <a:spcBef>
                <a:spcPts val="180"/>
              </a:spcBef>
            </a:pPr>
            <a:fld id="{81D60167-4931-47E6-BA6A-407CBD079E47}" type="slidenum">
              <a:rPr dirty="0"/>
              <a:t>‹#›</a:t>
            </a:fld>
            <a:endParaRPr dirty="0"/>
          </a:p>
        </p:txBody>
      </p:sp>
    </p:spTree>
    <p:extLst>
      <p:ext uri="{BB962C8B-B14F-4D97-AF65-F5344CB8AC3E}">
        <p14:creationId xmlns:p14="http://schemas.microsoft.com/office/powerpoint/2010/main" val="20409018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1291682" y="6248400"/>
            <a:ext cx="342900" cy="342900"/>
          </a:xfrm>
          <a:custGeom>
            <a:avLst/>
            <a:gdLst/>
            <a:ahLst/>
            <a:cxnLst/>
            <a:rect l="l" t="t" r="r" b="b"/>
            <a:pathLst>
              <a:path w="342900" h="342900">
                <a:moveTo>
                  <a:pt x="171450" y="0"/>
                </a:moveTo>
                <a:lnTo>
                  <a:pt x="125871" y="6124"/>
                </a:lnTo>
                <a:lnTo>
                  <a:pt x="84915" y="23407"/>
                </a:lnTo>
                <a:lnTo>
                  <a:pt x="50215" y="50215"/>
                </a:lnTo>
                <a:lnTo>
                  <a:pt x="23407" y="84915"/>
                </a:lnTo>
                <a:lnTo>
                  <a:pt x="6124" y="125871"/>
                </a:lnTo>
                <a:lnTo>
                  <a:pt x="0" y="171450"/>
                </a:lnTo>
                <a:lnTo>
                  <a:pt x="6124" y="217028"/>
                </a:lnTo>
                <a:lnTo>
                  <a:pt x="23407" y="257984"/>
                </a:lnTo>
                <a:lnTo>
                  <a:pt x="50215" y="292684"/>
                </a:lnTo>
                <a:lnTo>
                  <a:pt x="84915" y="319492"/>
                </a:lnTo>
                <a:lnTo>
                  <a:pt x="125871" y="336775"/>
                </a:lnTo>
                <a:lnTo>
                  <a:pt x="171450" y="342900"/>
                </a:lnTo>
                <a:lnTo>
                  <a:pt x="217028" y="336775"/>
                </a:lnTo>
                <a:lnTo>
                  <a:pt x="257984" y="319492"/>
                </a:lnTo>
                <a:lnTo>
                  <a:pt x="292684" y="292684"/>
                </a:lnTo>
                <a:lnTo>
                  <a:pt x="319492" y="257984"/>
                </a:lnTo>
                <a:lnTo>
                  <a:pt x="336775" y="217028"/>
                </a:lnTo>
                <a:lnTo>
                  <a:pt x="342900" y="171450"/>
                </a:lnTo>
                <a:lnTo>
                  <a:pt x="336775" y="125871"/>
                </a:lnTo>
                <a:lnTo>
                  <a:pt x="319492" y="84915"/>
                </a:lnTo>
                <a:lnTo>
                  <a:pt x="292684" y="50215"/>
                </a:lnTo>
                <a:lnTo>
                  <a:pt x="257984" y="23407"/>
                </a:lnTo>
                <a:lnTo>
                  <a:pt x="217028" y="6124"/>
                </a:lnTo>
                <a:lnTo>
                  <a:pt x="171450" y="0"/>
                </a:lnTo>
                <a:close/>
              </a:path>
            </a:pathLst>
          </a:custGeom>
          <a:solidFill>
            <a:srgbClr val="1E497C"/>
          </a:solidFill>
        </p:spPr>
        <p:txBody>
          <a:bodyPr wrap="square" lIns="0" tIns="0" rIns="0" bIns="0" rtlCol="0"/>
          <a:lstStyle/>
          <a:p>
            <a:endParaRPr dirty="0"/>
          </a:p>
        </p:txBody>
      </p:sp>
      <p:sp>
        <p:nvSpPr>
          <p:cNvPr id="17" name="bk object 17"/>
          <p:cNvSpPr/>
          <p:nvPr/>
        </p:nvSpPr>
        <p:spPr>
          <a:xfrm>
            <a:off x="11822906" y="6433972"/>
            <a:ext cx="369570" cy="0"/>
          </a:xfrm>
          <a:custGeom>
            <a:avLst/>
            <a:gdLst/>
            <a:ahLst/>
            <a:cxnLst/>
            <a:rect l="l" t="t" r="r" b="b"/>
            <a:pathLst>
              <a:path w="369570">
                <a:moveTo>
                  <a:pt x="0" y="0"/>
                </a:moveTo>
                <a:lnTo>
                  <a:pt x="369214" y="0"/>
                </a:lnTo>
              </a:path>
            </a:pathLst>
          </a:custGeom>
          <a:ln w="12700">
            <a:solidFill>
              <a:srgbClr val="939598"/>
            </a:solidFill>
          </a:ln>
        </p:spPr>
        <p:txBody>
          <a:bodyPr wrap="square" lIns="0" tIns="0" rIns="0" bIns="0" rtlCol="0"/>
          <a:lstStyle/>
          <a:p>
            <a:endParaRPr dirty="0"/>
          </a:p>
        </p:txBody>
      </p:sp>
      <p:sp>
        <p:nvSpPr>
          <p:cNvPr id="18" name="bk object 18"/>
          <p:cNvSpPr/>
          <p:nvPr/>
        </p:nvSpPr>
        <p:spPr>
          <a:xfrm>
            <a:off x="446049" y="5996749"/>
            <a:ext cx="622528" cy="610027"/>
          </a:xfrm>
          <a:prstGeom prst="rect">
            <a:avLst/>
          </a:prstGeom>
          <a:blipFill>
            <a:blip r:embed="rId2" cstate="print"/>
            <a:stretch>
              <a:fillRect/>
            </a:stretch>
          </a:blipFill>
        </p:spPr>
        <p:txBody>
          <a:bodyPr wrap="square" lIns="0" tIns="0" rIns="0" bIns="0" rtlCol="0"/>
          <a:lstStyle/>
          <a:p>
            <a:endParaRPr dirty="0"/>
          </a:p>
        </p:txBody>
      </p:sp>
      <p:sp>
        <p:nvSpPr>
          <p:cNvPr id="19" name="bk object 19"/>
          <p:cNvSpPr/>
          <p:nvPr/>
        </p:nvSpPr>
        <p:spPr>
          <a:xfrm>
            <a:off x="457200" y="0"/>
            <a:ext cx="8686817" cy="5663195"/>
          </a:xfrm>
          <a:prstGeom prst="rect">
            <a:avLst/>
          </a:prstGeom>
          <a:blipFill>
            <a:blip r:embed="rId3" cstate="print"/>
            <a:stretch>
              <a:fillRect/>
            </a:stretch>
          </a:blipFill>
        </p:spPr>
        <p:txBody>
          <a:bodyPr wrap="square" lIns="0" tIns="0" rIns="0" bIns="0" rtlCol="0"/>
          <a:lstStyle/>
          <a:p>
            <a:endParaRPr dirty="0"/>
          </a:p>
        </p:txBody>
      </p:sp>
      <p:sp>
        <p:nvSpPr>
          <p:cNvPr id="20" name="bk object 20"/>
          <p:cNvSpPr/>
          <p:nvPr/>
        </p:nvSpPr>
        <p:spPr>
          <a:xfrm>
            <a:off x="909827" y="0"/>
            <a:ext cx="4462780" cy="3200400"/>
          </a:xfrm>
          <a:custGeom>
            <a:avLst/>
            <a:gdLst/>
            <a:ahLst/>
            <a:cxnLst/>
            <a:rect l="l" t="t" r="r" b="b"/>
            <a:pathLst>
              <a:path w="4462780" h="3200400">
                <a:moveTo>
                  <a:pt x="4462272" y="0"/>
                </a:moveTo>
                <a:lnTo>
                  <a:pt x="0" y="0"/>
                </a:lnTo>
                <a:lnTo>
                  <a:pt x="0" y="2914650"/>
                </a:lnTo>
                <a:lnTo>
                  <a:pt x="4464" y="3079849"/>
                </a:lnTo>
                <a:lnTo>
                  <a:pt x="35718" y="3164681"/>
                </a:lnTo>
                <a:lnTo>
                  <a:pt x="120550" y="3195935"/>
                </a:lnTo>
                <a:lnTo>
                  <a:pt x="285750" y="3200400"/>
                </a:lnTo>
                <a:lnTo>
                  <a:pt x="4176522" y="3200400"/>
                </a:lnTo>
                <a:lnTo>
                  <a:pt x="4341721" y="3195935"/>
                </a:lnTo>
                <a:lnTo>
                  <a:pt x="4426553" y="3164681"/>
                </a:lnTo>
                <a:lnTo>
                  <a:pt x="4457807" y="3079849"/>
                </a:lnTo>
                <a:lnTo>
                  <a:pt x="4462272" y="2914650"/>
                </a:lnTo>
                <a:lnTo>
                  <a:pt x="4462272" y="0"/>
                </a:lnTo>
                <a:close/>
              </a:path>
            </a:pathLst>
          </a:custGeom>
          <a:solidFill>
            <a:srgbClr val="1F487C"/>
          </a:solidFill>
        </p:spPr>
        <p:txBody>
          <a:bodyPr wrap="square" lIns="0" tIns="0" rIns="0" bIns="0" rtlCol="0"/>
          <a:lstStyle/>
          <a:p>
            <a:endParaRPr dirty="0"/>
          </a:p>
        </p:txBody>
      </p:sp>
      <p:sp>
        <p:nvSpPr>
          <p:cNvPr id="2" name="Holder 2"/>
          <p:cNvSpPr>
            <a:spLocks noGrp="1"/>
          </p:cNvSpPr>
          <p:nvPr>
            <p:ph type="ctrTitle"/>
          </p:nvPr>
        </p:nvSpPr>
        <p:spPr>
          <a:xfrm>
            <a:off x="2448432" y="1749304"/>
            <a:ext cx="7301484" cy="66548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131862" y="3758083"/>
            <a:ext cx="9934625" cy="75692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1500" b="0" i="0" u="sng">
                <a:solidFill>
                  <a:srgbClr val="1F487C"/>
                </a:solidFill>
                <a:latin typeface="Segoe UI"/>
                <a:cs typeface="Segoe UI"/>
              </a:defRPr>
            </a:lvl1pPr>
          </a:lstStyle>
          <a:p>
            <a:pPr marL="12700">
              <a:lnSpc>
                <a:spcPct val="100000"/>
              </a:lnSpc>
              <a:spcBef>
                <a:spcPts val="215"/>
              </a:spcBef>
            </a:pPr>
            <a:r>
              <a:rPr dirty="0"/>
              <a:t>www.whcusa.com</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1/21/2026</a:t>
            </a:fld>
            <a:endParaRPr lang="en-US" dirty="0"/>
          </a:p>
        </p:txBody>
      </p:sp>
      <p:sp>
        <p:nvSpPr>
          <p:cNvPr id="6" name="Holder 6"/>
          <p:cNvSpPr>
            <a:spLocks noGrp="1"/>
          </p:cNvSpPr>
          <p:nvPr>
            <p:ph type="sldNum" sz="quarter" idx="7"/>
          </p:nvPr>
        </p:nvSpPr>
        <p:spPr/>
        <p:txBody>
          <a:bodyPr lIns="0" tIns="0" rIns="0" bIns="0"/>
          <a:lstStyle>
            <a:lvl1pPr>
              <a:defRPr sz="1000" b="1" i="0">
                <a:solidFill>
                  <a:schemeClr val="bg1"/>
                </a:solidFill>
                <a:latin typeface="Segoe UI"/>
                <a:cs typeface="Segoe UI"/>
              </a:defRPr>
            </a:lvl1pPr>
          </a:lstStyle>
          <a:p>
            <a:pPr marL="25400">
              <a:lnSpc>
                <a:spcPct val="100000"/>
              </a:lnSpc>
              <a:spcBef>
                <a:spcPts val="180"/>
              </a:spcBef>
            </a:pPr>
            <a:fld id="{81D60167-4931-47E6-BA6A-407CBD079E47}" type="slidenum">
              <a:rPr dirty="0"/>
              <a:t>‹#›</a:t>
            </a:fld>
            <a:endParaRPr dirty="0"/>
          </a:p>
        </p:txBody>
      </p:sp>
    </p:spTree>
    <p:extLst>
      <p:ext uri="{BB962C8B-B14F-4D97-AF65-F5344CB8AC3E}">
        <p14:creationId xmlns:p14="http://schemas.microsoft.com/office/powerpoint/2010/main" val="22406169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chemeClr val="bg1"/>
                </a:solidFill>
                <a:latin typeface="Segoe UI Semilight"/>
                <a:cs typeface="Segoe UI Semilight"/>
              </a:defRPr>
            </a:lvl1pPr>
          </a:lstStyle>
          <a:p>
            <a:endParaRPr/>
          </a:p>
        </p:txBody>
      </p:sp>
      <p:sp>
        <p:nvSpPr>
          <p:cNvPr id="3" name="Holder 3"/>
          <p:cNvSpPr>
            <a:spLocks noGrp="1"/>
          </p:cNvSpPr>
          <p:nvPr>
            <p:ph type="body" idx="1"/>
          </p:nvPr>
        </p:nvSpPr>
        <p:spPr/>
        <p:txBody>
          <a:bodyPr lIns="0" tIns="0" rIns="0" bIns="0"/>
          <a:lstStyle>
            <a:lvl1pPr>
              <a:defRPr sz="1800" b="1" i="0">
                <a:solidFill>
                  <a:schemeClr val="bg1"/>
                </a:solidFill>
                <a:latin typeface="Segoe UI"/>
                <a:cs typeface="Segoe UI"/>
              </a:defRPr>
            </a:lvl1pPr>
          </a:lstStyle>
          <a:p>
            <a:endParaRPr/>
          </a:p>
        </p:txBody>
      </p:sp>
      <p:sp>
        <p:nvSpPr>
          <p:cNvPr id="4" name="Holder 4"/>
          <p:cNvSpPr>
            <a:spLocks noGrp="1"/>
          </p:cNvSpPr>
          <p:nvPr>
            <p:ph type="ftr" sz="quarter" idx="5"/>
          </p:nvPr>
        </p:nvSpPr>
        <p:spPr/>
        <p:txBody>
          <a:bodyPr lIns="0" tIns="0" rIns="0" bIns="0"/>
          <a:lstStyle>
            <a:lvl1pPr>
              <a:defRPr sz="1500" b="0" i="0" u="sng">
                <a:solidFill>
                  <a:srgbClr val="1F487C"/>
                </a:solidFill>
                <a:latin typeface="Segoe UI"/>
                <a:cs typeface="Segoe UI"/>
              </a:defRPr>
            </a:lvl1pPr>
          </a:lstStyle>
          <a:p>
            <a:pPr marL="12700">
              <a:lnSpc>
                <a:spcPct val="100000"/>
              </a:lnSpc>
              <a:spcBef>
                <a:spcPts val="215"/>
              </a:spcBef>
            </a:pPr>
            <a:r>
              <a:rPr dirty="0"/>
              <a:t>www.whcusa.com</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1/21/2026</a:t>
            </a:fld>
            <a:endParaRPr lang="en-US" dirty="0"/>
          </a:p>
        </p:txBody>
      </p:sp>
      <p:sp>
        <p:nvSpPr>
          <p:cNvPr id="6" name="Holder 6"/>
          <p:cNvSpPr>
            <a:spLocks noGrp="1"/>
          </p:cNvSpPr>
          <p:nvPr>
            <p:ph type="sldNum" sz="quarter" idx="7"/>
          </p:nvPr>
        </p:nvSpPr>
        <p:spPr/>
        <p:txBody>
          <a:bodyPr lIns="0" tIns="0" rIns="0" bIns="0"/>
          <a:lstStyle>
            <a:lvl1pPr>
              <a:defRPr sz="1000" b="1" i="0">
                <a:solidFill>
                  <a:schemeClr val="bg1"/>
                </a:solidFill>
                <a:latin typeface="Segoe UI"/>
                <a:cs typeface="Segoe UI"/>
              </a:defRPr>
            </a:lvl1pPr>
          </a:lstStyle>
          <a:p>
            <a:pPr marL="25400">
              <a:lnSpc>
                <a:spcPct val="100000"/>
              </a:lnSpc>
              <a:spcBef>
                <a:spcPts val="180"/>
              </a:spcBef>
            </a:pPr>
            <a:fld id="{81D60167-4931-47E6-BA6A-407CBD079E47}" type="slidenum">
              <a:rPr dirty="0"/>
              <a:t>‹#›</a:t>
            </a:fld>
            <a:endParaRPr dirty="0"/>
          </a:p>
        </p:txBody>
      </p:sp>
    </p:spTree>
    <p:extLst>
      <p:ext uri="{BB962C8B-B14F-4D97-AF65-F5344CB8AC3E}">
        <p14:creationId xmlns:p14="http://schemas.microsoft.com/office/powerpoint/2010/main" val="16002342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1291682" y="6248400"/>
            <a:ext cx="342900" cy="342900"/>
          </a:xfrm>
          <a:custGeom>
            <a:avLst/>
            <a:gdLst/>
            <a:ahLst/>
            <a:cxnLst/>
            <a:rect l="l" t="t" r="r" b="b"/>
            <a:pathLst>
              <a:path w="342900" h="342900">
                <a:moveTo>
                  <a:pt x="171450" y="0"/>
                </a:moveTo>
                <a:lnTo>
                  <a:pt x="125871" y="6124"/>
                </a:lnTo>
                <a:lnTo>
                  <a:pt x="84915" y="23407"/>
                </a:lnTo>
                <a:lnTo>
                  <a:pt x="50215" y="50215"/>
                </a:lnTo>
                <a:lnTo>
                  <a:pt x="23407" y="84915"/>
                </a:lnTo>
                <a:lnTo>
                  <a:pt x="6124" y="125871"/>
                </a:lnTo>
                <a:lnTo>
                  <a:pt x="0" y="171450"/>
                </a:lnTo>
                <a:lnTo>
                  <a:pt x="6124" y="217028"/>
                </a:lnTo>
                <a:lnTo>
                  <a:pt x="23407" y="257984"/>
                </a:lnTo>
                <a:lnTo>
                  <a:pt x="50215" y="292684"/>
                </a:lnTo>
                <a:lnTo>
                  <a:pt x="84915" y="319492"/>
                </a:lnTo>
                <a:lnTo>
                  <a:pt x="125871" y="336775"/>
                </a:lnTo>
                <a:lnTo>
                  <a:pt x="171450" y="342900"/>
                </a:lnTo>
                <a:lnTo>
                  <a:pt x="217028" y="336775"/>
                </a:lnTo>
                <a:lnTo>
                  <a:pt x="257984" y="319492"/>
                </a:lnTo>
                <a:lnTo>
                  <a:pt x="292684" y="292684"/>
                </a:lnTo>
                <a:lnTo>
                  <a:pt x="319492" y="257984"/>
                </a:lnTo>
                <a:lnTo>
                  <a:pt x="336775" y="217028"/>
                </a:lnTo>
                <a:lnTo>
                  <a:pt x="342900" y="171450"/>
                </a:lnTo>
                <a:lnTo>
                  <a:pt x="336775" y="125871"/>
                </a:lnTo>
                <a:lnTo>
                  <a:pt x="319492" y="84915"/>
                </a:lnTo>
                <a:lnTo>
                  <a:pt x="292684" y="50215"/>
                </a:lnTo>
                <a:lnTo>
                  <a:pt x="257984" y="23407"/>
                </a:lnTo>
                <a:lnTo>
                  <a:pt x="217028" y="6124"/>
                </a:lnTo>
                <a:lnTo>
                  <a:pt x="171450" y="0"/>
                </a:lnTo>
                <a:close/>
              </a:path>
            </a:pathLst>
          </a:custGeom>
          <a:solidFill>
            <a:srgbClr val="1E497C"/>
          </a:solidFill>
        </p:spPr>
        <p:txBody>
          <a:bodyPr wrap="square" lIns="0" tIns="0" rIns="0" bIns="0" rtlCol="0"/>
          <a:lstStyle/>
          <a:p>
            <a:endParaRPr dirty="0"/>
          </a:p>
        </p:txBody>
      </p:sp>
      <p:sp>
        <p:nvSpPr>
          <p:cNvPr id="17" name="bk object 17"/>
          <p:cNvSpPr/>
          <p:nvPr/>
        </p:nvSpPr>
        <p:spPr>
          <a:xfrm>
            <a:off x="11822906" y="6433972"/>
            <a:ext cx="369570" cy="0"/>
          </a:xfrm>
          <a:custGeom>
            <a:avLst/>
            <a:gdLst/>
            <a:ahLst/>
            <a:cxnLst/>
            <a:rect l="l" t="t" r="r" b="b"/>
            <a:pathLst>
              <a:path w="369570">
                <a:moveTo>
                  <a:pt x="0" y="0"/>
                </a:moveTo>
                <a:lnTo>
                  <a:pt x="369214" y="0"/>
                </a:lnTo>
              </a:path>
            </a:pathLst>
          </a:custGeom>
          <a:ln w="12700">
            <a:solidFill>
              <a:srgbClr val="939598"/>
            </a:solidFill>
          </a:ln>
        </p:spPr>
        <p:txBody>
          <a:bodyPr wrap="square" lIns="0" tIns="0" rIns="0" bIns="0" rtlCol="0"/>
          <a:lstStyle/>
          <a:p>
            <a:endParaRPr dirty="0"/>
          </a:p>
        </p:txBody>
      </p:sp>
      <p:sp>
        <p:nvSpPr>
          <p:cNvPr id="18" name="bk object 18"/>
          <p:cNvSpPr/>
          <p:nvPr/>
        </p:nvSpPr>
        <p:spPr>
          <a:xfrm>
            <a:off x="446049" y="5996749"/>
            <a:ext cx="622528" cy="610027"/>
          </a:xfrm>
          <a:prstGeom prst="rect">
            <a:avLst/>
          </a:prstGeom>
          <a:blipFill>
            <a:blip r:embed="rId2" cstate="print"/>
            <a:stretch>
              <a:fillRect/>
            </a:stretch>
          </a:blipFill>
        </p:spPr>
        <p:txBody>
          <a:bodyPr wrap="square" lIns="0" tIns="0" rIns="0" bIns="0" rtlCol="0"/>
          <a:lstStyle/>
          <a:p>
            <a:endParaRPr dirty="0"/>
          </a:p>
        </p:txBody>
      </p:sp>
      <p:sp>
        <p:nvSpPr>
          <p:cNvPr id="19" name="bk object 19"/>
          <p:cNvSpPr/>
          <p:nvPr/>
        </p:nvSpPr>
        <p:spPr>
          <a:xfrm>
            <a:off x="6858000" y="685800"/>
            <a:ext cx="5334113" cy="5373634"/>
          </a:xfrm>
          <a:prstGeom prst="rect">
            <a:avLst/>
          </a:prstGeom>
          <a:blipFill>
            <a:blip r:embed="rId3" cstate="print"/>
            <a:stretch>
              <a:fillRect/>
            </a:stretch>
          </a:blipFill>
        </p:spPr>
        <p:txBody>
          <a:bodyPr wrap="square" lIns="0" tIns="0" rIns="0" bIns="0" rtlCol="0"/>
          <a:lstStyle/>
          <a:p>
            <a:endParaRPr dirty="0"/>
          </a:p>
        </p:txBody>
      </p:sp>
      <p:sp>
        <p:nvSpPr>
          <p:cNvPr id="20" name="bk object 20"/>
          <p:cNvSpPr/>
          <p:nvPr/>
        </p:nvSpPr>
        <p:spPr>
          <a:xfrm>
            <a:off x="9150350" y="2712973"/>
            <a:ext cx="2757170" cy="1079500"/>
          </a:xfrm>
          <a:custGeom>
            <a:avLst/>
            <a:gdLst/>
            <a:ahLst/>
            <a:cxnLst/>
            <a:rect l="l" t="t" r="r" b="b"/>
            <a:pathLst>
              <a:path w="2757170" h="1079500">
                <a:moveTo>
                  <a:pt x="0" y="0"/>
                </a:moveTo>
                <a:lnTo>
                  <a:pt x="2756916" y="0"/>
                </a:lnTo>
                <a:lnTo>
                  <a:pt x="2756916" y="1078991"/>
                </a:lnTo>
                <a:lnTo>
                  <a:pt x="0" y="1078991"/>
                </a:lnTo>
                <a:lnTo>
                  <a:pt x="0" y="0"/>
                </a:lnTo>
                <a:close/>
              </a:path>
            </a:pathLst>
          </a:custGeom>
          <a:solidFill>
            <a:srgbClr val="231F20">
              <a:alpha val="9999"/>
            </a:srgbClr>
          </a:solidFill>
        </p:spPr>
        <p:txBody>
          <a:bodyPr wrap="square" lIns="0" tIns="0" rIns="0" bIns="0" rtlCol="0"/>
          <a:lstStyle/>
          <a:p>
            <a:endParaRPr dirty="0"/>
          </a:p>
        </p:txBody>
      </p:sp>
      <p:sp>
        <p:nvSpPr>
          <p:cNvPr id="21" name="bk object 21"/>
          <p:cNvSpPr/>
          <p:nvPr/>
        </p:nvSpPr>
        <p:spPr>
          <a:xfrm>
            <a:off x="9144000" y="2706625"/>
            <a:ext cx="2591435" cy="914400"/>
          </a:xfrm>
          <a:custGeom>
            <a:avLst/>
            <a:gdLst/>
            <a:ahLst/>
            <a:cxnLst/>
            <a:rect l="l" t="t" r="r" b="b"/>
            <a:pathLst>
              <a:path w="2591434" h="914400">
                <a:moveTo>
                  <a:pt x="2305177" y="0"/>
                </a:moveTo>
                <a:lnTo>
                  <a:pt x="285750" y="0"/>
                </a:lnTo>
                <a:lnTo>
                  <a:pt x="120550" y="4464"/>
                </a:lnTo>
                <a:lnTo>
                  <a:pt x="35718" y="35718"/>
                </a:lnTo>
                <a:lnTo>
                  <a:pt x="4464" y="120550"/>
                </a:lnTo>
                <a:lnTo>
                  <a:pt x="0" y="285750"/>
                </a:lnTo>
                <a:lnTo>
                  <a:pt x="0" y="628650"/>
                </a:lnTo>
                <a:lnTo>
                  <a:pt x="4464" y="793849"/>
                </a:lnTo>
                <a:lnTo>
                  <a:pt x="35718" y="878681"/>
                </a:lnTo>
                <a:lnTo>
                  <a:pt x="120550" y="909935"/>
                </a:lnTo>
                <a:lnTo>
                  <a:pt x="285750" y="914400"/>
                </a:lnTo>
                <a:lnTo>
                  <a:pt x="2305177" y="914400"/>
                </a:lnTo>
                <a:lnTo>
                  <a:pt x="2470376" y="909935"/>
                </a:lnTo>
                <a:lnTo>
                  <a:pt x="2555208" y="878681"/>
                </a:lnTo>
                <a:lnTo>
                  <a:pt x="2586462" y="793849"/>
                </a:lnTo>
                <a:lnTo>
                  <a:pt x="2590927" y="628650"/>
                </a:lnTo>
                <a:lnTo>
                  <a:pt x="2590927" y="285750"/>
                </a:lnTo>
                <a:lnTo>
                  <a:pt x="2586462" y="120550"/>
                </a:lnTo>
                <a:lnTo>
                  <a:pt x="2555208" y="35718"/>
                </a:lnTo>
                <a:lnTo>
                  <a:pt x="2470376" y="4464"/>
                </a:lnTo>
                <a:lnTo>
                  <a:pt x="2305177" y="0"/>
                </a:lnTo>
                <a:close/>
              </a:path>
            </a:pathLst>
          </a:custGeom>
          <a:solidFill>
            <a:srgbClr val="FFFFFF"/>
          </a:solidFill>
        </p:spPr>
        <p:txBody>
          <a:bodyPr wrap="square" lIns="0" tIns="0" rIns="0" bIns="0" rtlCol="0"/>
          <a:lstStyle/>
          <a:p>
            <a:endParaRPr dirty="0"/>
          </a:p>
        </p:txBody>
      </p:sp>
      <p:sp>
        <p:nvSpPr>
          <p:cNvPr id="22" name="bk object 22"/>
          <p:cNvSpPr/>
          <p:nvPr/>
        </p:nvSpPr>
        <p:spPr>
          <a:xfrm>
            <a:off x="9144000" y="2706625"/>
            <a:ext cx="2591435" cy="914400"/>
          </a:xfrm>
          <a:custGeom>
            <a:avLst/>
            <a:gdLst/>
            <a:ahLst/>
            <a:cxnLst/>
            <a:rect l="l" t="t" r="r" b="b"/>
            <a:pathLst>
              <a:path w="2591434" h="914400">
                <a:moveTo>
                  <a:pt x="285750" y="0"/>
                </a:moveTo>
                <a:lnTo>
                  <a:pt x="120550" y="4464"/>
                </a:lnTo>
                <a:lnTo>
                  <a:pt x="35718" y="35718"/>
                </a:lnTo>
                <a:lnTo>
                  <a:pt x="4464" y="120550"/>
                </a:lnTo>
                <a:lnTo>
                  <a:pt x="0" y="285750"/>
                </a:lnTo>
                <a:lnTo>
                  <a:pt x="0" y="628650"/>
                </a:lnTo>
                <a:lnTo>
                  <a:pt x="4464" y="793849"/>
                </a:lnTo>
                <a:lnTo>
                  <a:pt x="35718" y="878681"/>
                </a:lnTo>
                <a:lnTo>
                  <a:pt x="120550" y="909935"/>
                </a:lnTo>
                <a:lnTo>
                  <a:pt x="285750" y="914400"/>
                </a:lnTo>
                <a:lnTo>
                  <a:pt x="2305177" y="914400"/>
                </a:lnTo>
                <a:lnTo>
                  <a:pt x="2470376" y="909935"/>
                </a:lnTo>
                <a:lnTo>
                  <a:pt x="2555208" y="878681"/>
                </a:lnTo>
                <a:lnTo>
                  <a:pt x="2586462" y="793849"/>
                </a:lnTo>
                <a:lnTo>
                  <a:pt x="2590927" y="628650"/>
                </a:lnTo>
                <a:lnTo>
                  <a:pt x="2590927" y="285750"/>
                </a:lnTo>
                <a:lnTo>
                  <a:pt x="2586462" y="120550"/>
                </a:lnTo>
                <a:lnTo>
                  <a:pt x="2555208" y="35718"/>
                </a:lnTo>
                <a:lnTo>
                  <a:pt x="2470376" y="4464"/>
                </a:lnTo>
                <a:lnTo>
                  <a:pt x="2305177" y="0"/>
                </a:lnTo>
                <a:lnTo>
                  <a:pt x="285750" y="0"/>
                </a:lnTo>
                <a:close/>
              </a:path>
            </a:pathLst>
          </a:custGeom>
          <a:ln w="25400">
            <a:solidFill>
              <a:srgbClr val="1F487C"/>
            </a:solidFill>
          </a:ln>
        </p:spPr>
        <p:txBody>
          <a:bodyPr wrap="square" lIns="0" tIns="0" rIns="0" bIns="0" rtlCol="0"/>
          <a:lstStyle/>
          <a:p>
            <a:endParaRPr dirty="0"/>
          </a:p>
        </p:txBody>
      </p:sp>
      <p:sp>
        <p:nvSpPr>
          <p:cNvPr id="2" name="Holder 2"/>
          <p:cNvSpPr>
            <a:spLocks noGrp="1"/>
          </p:cNvSpPr>
          <p:nvPr>
            <p:ph type="title"/>
          </p:nvPr>
        </p:nvSpPr>
        <p:spPr/>
        <p:txBody>
          <a:bodyPr lIns="0" tIns="0" rIns="0" bIns="0"/>
          <a:lstStyle>
            <a:lvl1pPr>
              <a:defRPr sz="2400" b="0" i="0">
                <a:solidFill>
                  <a:schemeClr val="bg1"/>
                </a:solidFill>
                <a:latin typeface="Segoe UI Semilight"/>
                <a:cs typeface="Segoe UI Semilight"/>
              </a:defRPr>
            </a:lvl1pPr>
          </a:lstStyle>
          <a:p>
            <a:endParaRPr/>
          </a:p>
        </p:txBody>
      </p:sp>
      <p:sp>
        <p:nvSpPr>
          <p:cNvPr id="3" name="Holder 3"/>
          <p:cNvSpPr>
            <a:spLocks noGrp="1"/>
          </p:cNvSpPr>
          <p:nvPr>
            <p:ph sz="half" idx="2"/>
          </p:nvPr>
        </p:nvSpPr>
        <p:spPr>
          <a:xfrm>
            <a:off x="609917" y="1577340"/>
            <a:ext cx="5306282"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82150" y="1577340"/>
            <a:ext cx="5306282"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500" b="0" i="0" u="sng">
                <a:solidFill>
                  <a:srgbClr val="1F487C"/>
                </a:solidFill>
                <a:latin typeface="Segoe UI"/>
                <a:cs typeface="Segoe UI"/>
              </a:defRPr>
            </a:lvl1pPr>
          </a:lstStyle>
          <a:p>
            <a:pPr marL="12700">
              <a:lnSpc>
                <a:spcPct val="100000"/>
              </a:lnSpc>
              <a:spcBef>
                <a:spcPts val="215"/>
              </a:spcBef>
            </a:pPr>
            <a:r>
              <a:rPr dirty="0"/>
              <a:t>www.whcusa.com</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1/21/2026</a:t>
            </a:fld>
            <a:endParaRPr lang="en-US" dirty="0"/>
          </a:p>
        </p:txBody>
      </p:sp>
      <p:sp>
        <p:nvSpPr>
          <p:cNvPr id="7" name="Holder 7"/>
          <p:cNvSpPr>
            <a:spLocks noGrp="1"/>
          </p:cNvSpPr>
          <p:nvPr>
            <p:ph type="sldNum" sz="quarter" idx="7"/>
          </p:nvPr>
        </p:nvSpPr>
        <p:spPr/>
        <p:txBody>
          <a:bodyPr lIns="0" tIns="0" rIns="0" bIns="0"/>
          <a:lstStyle>
            <a:lvl1pPr>
              <a:defRPr sz="1000" b="1" i="0">
                <a:solidFill>
                  <a:schemeClr val="bg1"/>
                </a:solidFill>
                <a:latin typeface="Segoe UI"/>
                <a:cs typeface="Segoe UI"/>
              </a:defRPr>
            </a:lvl1pPr>
          </a:lstStyle>
          <a:p>
            <a:pPr marL="25400">
              <a:lnSpc>
                <a:spcPct val="100000"/>
              </a:lnSpc>
              <a:spcBef>
                <a:spcPts val="180"/>
              </a:spcBef>
            </a:pPr>
            <a:fld id="{81D60167-4931-47E6-BA6A-407CBD079E47}" type="slidenum">
              <a:rPr dirty="0"/>
              <a:t>‹#›</a:t>
            </a:fld>
            <a:endParaRPr dirty="0"/>
          </a:p>
        </p:txBody>
      </p:sp>
    </p:spTree>
    <p:extLst>
      <p:ext uri="{BB962C8B-B14F-4D97-AF65-F5344CB8AC3E}">
        <p14:creationId xmlns:p14="http://schemas.microsoft.com/office/powerpoint/2010/main" val="38905880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chemeClr val="bg1"/>
                </a:solidFill>
                <a:latin typeface="Segoe UI Semilight"/>
                <a:cs typeface="Segoe UI Semilight"/>
              </a:defRPr>
            </a:lvl1pPr>
          </a:lstStyle>
          <a:p>
            <a:endParaRPr/>
          </a:p>
        </p:txBody>
      </p:sp>
      <p:sp>
        <p:nvSpPr>
          <p:cNvPr id="3" name="Holder 3"/>
          <p:cNvSpPr>
            <a:spLocks noGrp="1"/>
          </p:cNvSpPr>
          <p:nvPr>
            <p:ph type="ftr" sz="quarter" idx="5"/>
          </p:nvPr>
        </p:nvSpPr>
        <p:spPr/>
        <p:txBody>
          <a:bodyPr lIns="0" tIns="0" rIns="0" bIns="0"/>
          <a:lstStyle>
            <a:lvl1pPr>
              <a:defRPr sz="1500" b="0" i="0" u="sng">
                <a:solidFill>
                  <a:srgbClr val="1F487C"/>
                </a:solidFill>
                <a:latin typeface="Segoe UI"/>
                <a:cs typeface="Segoe UI"/>
              </a:defRPr>
            </a:lvl1pPr>
          </a:lstStyle>
          <a:p>
            <a:pPr marL="12700">
              <a:lnSpc>
                <a:spcPct val="100000"/>
              </a:lnSpc>
              <a:spcBef>
                <a:spcPts val="215"/>
              </a:spcBef>
            </a:pPr>
            <a:r>
              <a:rPr dirty="0"/>
              <a:t>www.whcusa.com</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1/21/2026</a:t>
            </a:fld>
            <a:endParaRPr lang="en-US" dirty="0"/>
          </a:p>
        </p:txBody>
      </p:sp>
      <p:sp>
        <p:nvSpPr>
          <p:cNvPr id="5" name="Holder 5"/>
          <p:cNvSpPr>
            <a:spLocks noGrp="1"/>
          </p:cNvSpPr>
          <p:nvPr>
            <p:ph type="sldNum" sz="quarter" idx="7"/>
          </p:nvPr>
        </p:nvSpPr>
        <p:spPr/>
        <p:txBody>
          <a:bodyPr lIns="0" tIns="0" rIns="0" bIns="0"/>
          <a:lstStyle>
            <a:lvl1pPr>
              <a:defRPr sz="1000" b="1" i="0">
                <a:solidFill>
                  <a:schemeClr val="bg1"/>
                </a:solidFill>
                <a:latin typeface="Segoe UI"/>
                <a:cs typeface="Segoe UI"/>
              </a:defRPr>
            </a:lvl1pPr>
          </a:lstStyle>
          <a:p>
            <a:pPr marL="25400">
              <a:lnSpc>
                <a:spcPct val="100000"/>
              </a:lnSpc>
              <a:spcBef>
                <a:spcPts val="180"/>
              </a:spcBef>
            </a:pPr>
            <a:fld id="{81D60167-4931-47E6-BA6A-407CBD079E47}" type="slidenum">
              <a:rPr dirty="0"/>
              <a:t>‹#›</a:t>
            </a:fld>
            <a:endParaRPr dirty="0"/>
          </a:p>
        </p:txBody>
      </p:sp>
    </p:spTree>
    <p:extLst>
      <p:ext uri="{BB962C8B-B14F-4D97-AF65-F5344CB8AC3E}">
        <p14:creationId xmlns:p14="http://schemas.microsoft.com/office/powerpoint/2010/main" val="922486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1" i="0">
                <a:solidFill>
                  <a:srgbClr val="231F20"/>
                </a:solidFill>
                <a:latin typeface="Segoe UI"/>
                <a:cs typeface="Segoe UI"/>
              </a:defRPr>
            </a:lvl1pPr>
          </a:lstStyle>
          <a:p>
            <a:endParaRPr/>
          </a:p>
        </p:txBody>
      </p:sp>
      <p:sp>
        <p:nvSpPr>
          <p:cNvPr id="3" name="Holder 3"/>
          <p:cNvSpPr>
            <a:spLocks noGrp="1"/>
          </p:cNvSpPr>
          <p:nvPr>
            <p:ph sz="half" idx="2"/>
          </p:nvPr>
        </p:nvSpPr>
        <p:spPr>
          <a:xfrm>
            <a:off x="609917" y="1577340"/>
            <a:ext cx="5306282"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82150" y="1577340"/>
            <a:ext cx="5306282"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500" b="0" i="0" u="sng">
                <a:solidFill>
                  <a:srgbClr val="1F487C"/>
                </a:solidFill>
                <a:latin typeface="Segoe UI"/>
                <a:cs typeface="Segoe UI"/>
              </a:defRPr>
            </a:lvl1pPr>
          </a:lstStyle>
          <a:p>
            <a:pPr marL="12700">
              <a:lnSpc>
                <a:spcPct val="100000"/>
              </a:lnSpc>
              <a:spcBef>
                <a:spcPts val="215"/>
              </a:spcBef>
            </a:pPr>
            <a:r>
              <a:rPr dirty="0"/>
              <a:t>www.whcusa.com</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1/21/2026</a:t>
            </a:fld>
            <a:endParaRPr lang="en-US"/>
          </a:p>
        </p:txBody>
      </p:sp>
      <p:sp>
        <p:nvSpPr>
          <p:cNvPr id="7" name="Holder 7"/>
          <p:cNvSpPr>
            <a:spLocks noGrp="1"/>
          </p:cNvSpPr>
          <p:nvPr>
            <p:ph type="sldNum" sz="quarter" idx="7"/>
          </p:nvPr>
        </p:nvSpPr>
        <p:spPr/>
        <p:txBody>
          <a:bodyPr lIns="0" tIns="0" rIns="0" bIns="0"/>
          <a:lstStyle>
            <a:lvl1pPr>
              <a:defRPr sz="1000" b="1" i="0">
                <a:solidFill>
                  <a:schemeClr val="bg1"/>
                </a:solidFill>
                <a:latin typeface="Segoe UI"/>
                <a:cs typeface="Segoe UI"/>
              </a:defRPr>
            </a:lvl1pPr>
          </a:lstStyle>
          <a:p>
            <a:pPr marL="25400">
              <a:lnSpc>
                <a:spcPct val="100000"/>
              </a:lnSpc>
              <a:spcBef>
                <a:spcPts val="180"/>
              </a:spcBef>
            </a:pPr>
            <a:fld id="{81D60167-4931-47E6-BA6A-407CBD079E47}" type="slidenum">
              <a:rPr dirty="0"/>
              <a:t>‹#›</a:t>
            </a:fld>
            <a:endParaRPr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457200"/>
            <a:ext cx="2286000" cy="5600700"/>
          </a:xfrm>
          <a:prstGeom prst="rect">
            <a:avLst/>
          </a:prstGeom>
          <a:blipFill>
            <a:blip r:embed="rId2" cstate="print"/>
            <a:stretch>
              <a:fillRect/>
            </a:stretch>
          </a:blipFill>
        </p:spPr>
        <p:txBody>
          <a:bodyPr wrap="square" lIns="0" tIns="0" rIns="0" bIns="0" rtlCol="0"/>
          <a:lstStyle/>
          <a:p>
            <a:endParaRPr dirty="0"/>
          </a:p>
        </p:txBody>
      </p:sp>
      <p:sp>
        <p:nvSpPr>
          <p:cNvPr id="17" name="bk object 17"/>
          <p:cNvSpPr/>
          <p:nvPr/>
        </p:nvSpPr>
        <p:spPr>
          <a:xfrm>
            <a:off x="11291682" y="6248400"/>
            <a:ext cx="342900" cy="342900"/>
          </a:xfrm>
          <a:custGeom>
            <a:avLst/>
            <a:gdLst/>
            <a:ahLst/>
            <a:cxnLst/>
            <a:rect l="l" t="t" r="r" b="b"/>
            <a:pathLst>
              <a:path w="342900" h="342900">
                <a:moveTo>
                  <a:pt x="171450" y="0"/>
                </a:moveTo>
                <a:lnTo>
                  <a:pt x="125871" y="6124"/>
                </a:lnTo>
                <a:lnTo>
                  <a:pt x="84915" y="23407"/>
                </a:lnTo>
                <a:lnTo>
                  <a:pt x="50215" y="50215"/>
                </a:lnTo>
                <a:lnTo>
                  <a:pt x="23407" y="84915"/>
                </a:lnTo>
                <a:lnTo>
                  <a:pt x="6124" y="125871"/>
                </a:lnTo>
                <a:lnTo>
                  <a:pt x="0" y="171450"/>
                </a:lnTo>
                <a:lnTo>
                  <a:pt x="6124" y="217028"/>
                </a:lnTo>
                <a:lnTo>
                  <a:pt x="23407" y="257984"/>
                </a:lnTo>
                <a:lnTo>
                  <a:pt x="50215" y="292684"/>
                </a:lnTo>
                <a:lnTo>
                  <a:pt x="84915" y="319492"/>
                </a:lnTo>
                <a:lnTo>
                  <a:pt x="125871" y="336775"/>
                </a:lnTo>
                <a:lnTo>
                  <a:pt x="171450" y="342900"/>
                </a:lnTo>
                <a:lnTo>
                  <a:pt x="217028" y="336775"/>
                </a:lnTo>
                <a:lnTo>
                  <a:pt x="257984" y="319492"/>
                </a:lnTo>
                <a:lnTo>
                  <a:pt x="292684" y="292684"/>
                </a:lnTo>
                <a:lnTo>
                  <a:pt x="319492" y="257984"/>
                </a:lnTo>
                <a:lnTo>
                  <a:pt x="336775" y="217028"/>
                </a:lnTo>
                <a:lnTo>
                  <a:pt x="342900" y="171450"/>
                </a:lnTo>
                <a:lnTo>
                  <a:pt x="336775" y="125871"/>
                </a:lnTo>
                <a:lnTo>
                  <a:pt x="319492" y="84915"/>
                </a:lnTo>
                <a:lnTo>
                  <a:pt x="292684" y="50215"/>
                </a:lnTo>
                <a:lnTo>
                  <a:pt x="257984" y="23407"/>
                </a:lnTo>
                <a:lnTo>
                  <a:pt x="217028" y="6124"/>
                </a:lnTo>
                <a:lnTo>
                  <a:pt x="171450" y="0"/>
                </a:lnTo>
                <a:close/>
              </a:path>
            </a:pathLst>
          </a:custGeom>
          <a:solidFill>
            <a:srgbClr val="1E497C"/>
          </a:solidFill>
        </p:spPr>
        <p:txBody>
          <a:bodyPr wrap="square" lIns="0" tIns="0" rIns="0" bIns="0" rtlCol="0"/>
          <a:lstStyle/>
          <a:p>
            <a:endParaRPr dirty="0"/>
          </a:p>
        </p:txBody>
      </p:sp>
      <p:sp>
        <p:nvSpPr>
          <p:cNvPr id="18" name="bk object 18"/>
          <p:cNvSpPr/>
          <p:nvPr/>
        </p:nvSpPr>
        <p:spPr>
          <a:xfrm>
            <a:off x="11822906" y="6433972"/>
            <a:ext cx="369570" cy="0"/>
          </a:xfrm>
          <a:custGeom>
            <a:avLst/>
            <a:gdLst/>
            <a:ahLst/>
            <a:cxnLst/>
            <a:rect l="l" t="t" r="r" b="b"/>
            <a:pathLst>
              <a:path w="369570">
                <a:moveTo>
                  <a:pt x="0" y="0"/>
                </a:moveTo>
                <a:lnTo>
                  <a:pt x="369214" y="0"/>
                </a:lnTo>
              </a:path>
            </a:pathLst>
          </a:custGeom>
          <a:ln w="12700">
            <a:solidFill>
              <a:srgbClr val="939598"/>
            </a:solidFill>
          </a:ln>
        </p:spPr>
        <p:txBody>
          <a:bodyPr wrap="square" lIns="0" tIns="0" rIns="0" bIns="0" rtlCol="0"/>
          <a:lstStyle/>
          <a:p>
            <a:endParaRPr dirty="0"/>
          </a:p>
        </p:txBody>
      </p:sp>
      <p:sp>
        <p:nvSpPr>
          <p:cNvPr id="2" name="Holder 2"/>
          <p:cNvSpPr>
            <a:spLocks noGrp="1"/>
          </p:cNvSpPr>
          <p:nvPr>
            <p:ph type="ftr" sz="quarter" idx="5"/>
          </p:nvPr>
        </p:nvSpPr>
        <p:spPr/>
        <p:txBody>
          <a:bodyPr lIns="0" tIns="0" rIns="0" bIns="0"/>
          <a:lstStyle>
            <a:lvl1pPr>
              <a:defRPr sz="1500" b="0" i="0" u="sng">
                <a:solidFill>
                  <a:srgbClr val="1F487C"/>
                </a:solidFill>
                <a:latin typeface="Segoe UI"/>
                <a:cs typeface="Segoe UI"/>
              </a:defRPr>
            </a:lvl1pPr>
          </a:lstStyle>
          <a:p>
            <a:pPr marL="12700">
              <a:lnSpc>
                <a:spcPct val="100000"/>
              </a:lnSpc>
              <a:spcBef>
                <a:spcPts val="215"/>
              </a:spcBef>
            </a:pPr>
            <a:r>
              <a:rPr dirty="0"/>
              <a:t>www.whcusa.com</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1/21/2026</a:t>
            </a:fld>
            <a:endParaRPr lang="en-US" dirty="0"/>
          </a:p>
        </p:txBody>
      </p:sp>
      <p:sp>
        <p:nvSpPr>
          <p:cNvPr id="4" name="Holder 4"/>
          <p:cNvSpPr>
            <a:spLocks noGrp="1"/>
          </p:cNvSpPr>
          <p:nvPr>
            <p:ph type="sldNum" sz="quarter" idx="7"/>
          </p:nvPr>
        </p:nvSpPr>
        <p:spPr/>
        <p:txBody>
          <a:bodyPr lIns="0" tIns="0" rIns="0" bIns="0"/>
          <a:lstStyle>
            <a:lvl1pPr>
              <a:defRPr sz="1000" b="1" i="0">
                <a:solidFill>
                  <a:schemeClr val="bg1"/>
                </a:solidFill>
                <a:latin typeface="Segoe UI"/>
                <a:cs typeface="Segoe UI"/>
              </a:defRPr>
            </a:lvl1pPr>
          </a:lstStyle>
          <a:p>
            <a:pPr marL="25400">
              <a:lnSpc>
                <a:spcPct val="100000"/>
              </a:lnSpc>
              <a:spcBef>
                <a:spcPts val="180"/>
              </a:spcBef>
            </a:pPr>
            <a:fld id="{81D60167-4931-47E6-BA6A-407CBD079E47}" type="slidenum">
              <a:rPr dirty="0"/>
              <a:t>‹#›</a:t>
            </a:fld>
            <a:endParaRPr dirty="0"/>
          </a:p>
        </p:txBody>
      </p:sp>
    </p:spTree>
    <p:extLst>
      <p:ext uri="{BB962C8B-B14F-4D97-AF65-F5344CB8AC3E}">
        <p14:creationId xmlns:p14="http://schemas.microsoft.com/office/powerpoint/2010/main" val="32840469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1291682" y="6248400"/>
            <a:ext cx="342900" cy="342900"/>
          </a:xfrm>
          <a:custGeom>
            <a:avLst/>
            <a:gdLst/>
            <a:ahLst/>
            <a:cxnLst/>
            <a:rect l="l" t="t" r="r" b="b"/>
            <a:pathLst>
              <a:path w="342900" h="342900">
                <a:moveTo>
                  <a:pt x="171450" y="0"/>
                </a:moveTo>
                <a:lnTo>
                  <a:pt x="125871" y="6124"/>
                </a:lnTo>
                <a:lnTo>
                  <a:pt x="84915" y="23407"/>
                </a:lnTo>
                <a:lnTo>
                  <a:pt x="50215" y="50215"/>
                </a:lnTo>
                <a:lnTo>
                  <a:pt x="23407" y="84915"/>
                </a:lnTo>
                <a:lnTo>
                  <a:pt x="6124" y="125871"/>
                </a:lnTo>
                <a:lnTo>
                  <a:pt x="0" y="171450"/>
                </a:lnTo>
                <a:lnTo>
                  <a:pt x="6124" y="217028"/>
                </a:lnTo>
                <a:lnTo>
                  <a:pt x="23407" y="257984"/>
                </a:lnTo>
                <a:lnTo>
                  <a:pt x="50215" y="292684"/>
                </a:lnTo>
                <a:lnTo>
                  <a:pt x="84915" y="319492"/>
                </a:lnTo>
                <a:lnTo>
                  <a:pt x="125871" y="336775"/>
                </a:lnTo>
                <a:lnTo>
                  <a:pt x="171450" y="342900"/>
                </a:lnTo>
                <a:lnTo>
                  <a:pt x="217028" y="336775"/>
                </a:lnTo>
                <a:lnTo>
                  <a:pt x="257984" y="319492"/>
                </a:lnTo>
                <a:lnTo>
                  <a:pt x="292684" y="292684"/>
                </a:lnTo>
                <a:lnTo>
                  <a:pt x="319492" y="257984"/>
                </a:lnTo>
                <a:lnTo>
                  <a:pt x="336775" y="217028"/>
                </a:lnTo>
                <a:lnTo>
                  <a:pt x="342900" y="171450"/>
                </a:lnTo>
                <a:lnTo>
                  <a:pt x="336775" y="125871"/>
                </a:lnTo>
                <a:lnTo>
                  <a:pt x="319492" y="84915"/>
                </a:lnTo>
                <a:lnTo>
                  <a:pt x="292684" y="50215"/>
                </a:lnTo>
                <a:lnTo>
                  <a:pt x="257984" y="23407"/>
                </a:lnTo>
                <a:lnTo>
                  <a:pt x="217028" y="6124"/>
                </a:lnTo>
                <a:lnTo>
                  <a:pt x="171450" y="0"/>
                </a:lnTo>
                <a:close/>
              </a:path>
            </a:pathLst>
          </a:custGeom>
          <a:solidFill>
            <a:srgbClr val="1E497C"/>
          </a:solidFill>
        </p:spPr>
        <p:txBody>
          <a:bodyPr wrap="square" lIns="0" tIns="0" rIns="0" bIns="0" rtlCol="0"/>
          <a:lstStyle/>
          <a:p>
            <a:endParaRPr dirty="0"/>
          </a:p>
        </p:txBody>
      </p:sp>
      <p:sp>
        <p:nvSpPr>
          <p:cNvPr id="17" name="bk object 17"/>
          <p:cNvSpPr/>
          <p:nvPr/>
        </p:nvSpPr>
        <p:spPr>
          <a:xfrm>
            <a:off x="11822906" y="6433972"/>
            <a:ext cx="369570" cy="0"/>
          </a:xfrm>
          <a:custGeom>
            <a:avLst/>
            <a:gdLst/>
            <a:ahLst/>
            <a:cxnLst/>
            <a:rect l="l" t="t" r="r" b="b"/>
            <a:pathLst>
              <a:path w="369570">
                <a:moveTo>
                  <a:pt x="0" y="0"/>
                </a:moveTo>
                <a:lnTo>
                  <a:pt x="369214" y="0"/>
                </a:lnTo>
              </a:path>
            </a:pathLst>
          </a:custGeom>
          <a:ln w="12700">
            <a:solidFill>
              <a:srgbClr val="939598"/>
            </a:solidFill>
          </a:ln>
        </p:spPr>
        <p:txBody>
          <a:bodyPr wrap="square" lIns="0" tIns="0" rIns="0" bIns="0" rtlCol="0"/>
          <a:lstStyle/>
          <a:p>
            <a:endParaRPr dirty="0"/>
          </a:p>
        </p:txBody>
      </p:sp>
      <p:sp>
        <p:nvSpPr>
          <p:cNvPr id="18" name="bk object 18"/>
          <p:cNvSpPr/>
          <p:nvPr/>
        </p:nvSpPr>
        <p:spPr>
          <a:xfrm>
            <a:off x="446049" y="5996749"/>
            <a:ext cx="622528" cy="610027"/>
          </a:xfrm>
          <a:prstGeom prst="rect">
            <a:avLst/>
          </a:prstGeom>
          <a:blipFill>
            <a:blip r:embed="rId2" cstate="print"/>
            <a:stretch>
              <a:fillRect/>
            </a:stretch>
          </a:blipFill>
        </p:spPr>
        <p:txBody>
          <a:bodyPr wrap="square" lIns="0" tIns="0" rIns="0" bIns="0" rtlCol="0"/>
          <a:lstStyle/>
          <a:p>
            <a:endParaRPr dirty="0"/>
          </a:p>
        </p:txBody>
      </p:sp>
      <p:sp>
        <p:nvSpPr>
          <p:cNvPr id="19" name="bk object 19"/>
          <p:cNvSpPr/>
          <p:nvPr/>
        </p:nvSpPr>
        <p:spPr>
          <a:xfrm>
            <a:off x="457191" y="0"/>
            <a:ext cx="8686817" cy="5663195"/>
          </a:xfrm>
          <a:prstGeom prst="rect">
            <a:avLst/>
          </a:prstGeom>
          <a:blipFill>
            <a:blip r:embed="rId3" cstate="print"/>
            <a:stretch>
              <a:fillRect/>
            </a:stretch>
          </a:blipFill>
        </p:spPr>
        <p:txBody>
          <a:bodyPr wrap="square" lIns="0" tIns="0" rIns="0" bIns="0" rtlCol="0"/>
          <a:lstStyle/>
          <a:p>
            <a:endParaRPr dirty="0"/>
          </a:p>
        </p:txBody>
      </p:sp>
      <p:sp>
        <p:nvSpPr>
          <p:cNvPr id="20" name="bk object 20"/>
          <p:cNvSpPr/>
          <p:nvPr/>
        </p:nvSpPr>
        <p:spPr>
          <a:xfrm>
            <a:off x="909827" y="0"/>
            <a:ext cx="4462780" cy="3200400"/>
          </a:xfrm>
          <a:custGeom>
            <a:avLst/>
            <a:gdLst/>
            <a:ahLst/>
            <a:cxnLst/>
            <a:rect l="l" t="t" r="r" b="b"/>
            <a:pathLst>
              <a:path w="4462780" h="3200400">
                <a:moveTo>
                  <a:pt x="4462272" y="0"/>
                </a:moveTo>
                <a:lnTo>
                  <a:pt x="0" y="0"/>
                </a:lnTo>
                <a:lnTo>
                  <a:pt x="0" y="2914650"/>
                </a:lnTo>
                <a:lnTo>
                  <a:pt x="4464" y="3079849"/>
                </a:lnTo>
                <a:lnTo>
                  <a:pt x="35718" y="3164681"/>
                </a:lnTo>
                <a:lnTo>
                  <a:pt x="120550" y="3195935"/>
                </a:lnTo>
                <a:lnTo>
                  <a:pt x="285750" y="3200400"/>
                </a:lnTo>
                <a:lnTo>
                  <a:pt x="4176522" y="3200400"/>
                </a:lnTo>
                <a:lnTo>
                  <a:pt x="4341721" y="3195935"/>
                </a:lnTo>
                <a:lnTo>
                  <a:pt x="4426553" y="3164681"/>
                </a:lnTo>
                <a:lnTo>
                  <a:pt x="4457807" y="3079849"/>
                </a:lnTo>
                <a:lnTo>
                  <a:pt x="4462272" y="2914650"/>
                </a:lnTo>
                <a:lnTo>
                  <a:pt x="4462272" y="0"/>
                </a:lnTo>
                <a:close/>
              </a:path>
            </a:pathLst>
          </a:custGeom>
          <a:solidFill>
            <a:srgbClr val="1F487C"/>
          </a:solidFill>
        </p:spPr>
        <p:txBody>
          <a:bodyPr wrap="square" lIns="0" tIns="0" rIns="0" bIns="0" rtlCol="0"/>
          <a:lstStyle/>
          <a:p>
            <a:endParaRPr dirty="0"/>
          </a:p>
        </p:txBody>
      </p:sp>
      <p:sp>
        <p:nvSpPr>
          <p:cNvPr id="2" name="Holder 2"/>
          <p:cNvSpPr>
            <a:spLocks noGrp="1"/>
          </p:cNvSpPr>
          <p:nvPr>
            <p:ph type="ctrTitle"/>
          </p:nvPr>
        </p:nvSpPr>
        <p:spPr>
          <a:xfrm>
            <a:off x="2448432" y="1749304"/>
            <a:ext cx="7301484" cy="66548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356295" y="3758083"/>
            <a:ext cx="9485759" cy="75692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1500" b="0" i="0" u="sng">
                <a:solidFill>
                  <a:srgbClr val="1F487C"/>
                </a:solidFill>
                <a:latin typeface="Segoe UI"/>
                <a:cs typeface="Segoe UI"/>
              </a:defRPr>
            </a:lvl1pPr>
          </a:lstStyle>
          <a:p>
            <a:pPr marL="12700">
              <a:lnSpc>
                <a:spcPct val="100000"/>
              </a:lnSpc>
              <a:spcBef>
                <a:spcPts val="215"/>
              </a:spcBef>
            </a:pPr>
            <a:r>
              <a:rPr dirty="0"/>
              <a:t>www.whcusa.com</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1/21/2026</a:t>
            </a:fld>
            <a:endParaRPr lang="en-US" dirty="0"/>
          </a:p>
        </p:txBody>
      </p:sp>
      <p:sp>
        <p:nvSpPr>
          <p:cNvPr id="6" name="Holder 6"/>
          <p:cNvSpPr>
            <a:spLocks noGrp="1"/>
          </p:cNvSpPr>
          <p:nvPr>
            <p:ph type="sldNum" sz="quarter" idx="7"/>
          </p:nvPr>
        </p:nvSpPr>
        <p:spPr/>
        <p:txBody>
          <a:bodyPr lIns="0" tIns="0" rIns="0" bIns="0"/>
          <a:lstStyle>
            <a:lvl1pPr>
              <a:defRPr sz="1000" b="1" i="0">
                <a:solidFill>
                  <a:schemeClr val="bg1"/>
                </a:solidFill>
                <a:latin typeface="Segoe UI"/>
                <a:cs typeface="Segoe UI"/>
              </a:defRPr>
            </a:lvl1pPr>
          </a:lstStyle>
          <a:p>
            <a:pPr marL="25400">
              <a:lnSpc>
                <a:spcPct val="100000"/>
              </a:lnSpc>
              <a:spcBef>
                <a:spcPts val="180"/>
              </a:spcBef>
            </a:pPr>
            <a:fld id="{81D60167-4931-47E6-BA6A-407CBD079E47}" type="slidenum">
              <a:rPr dirty="0"/>
              <a:t>‹#›</a:t>
            </a:fld>
            <a:endParaRPr dirty="0"/>
          </a:p>
        </p:txBody>
      </p:sp>
    </p:spTree>
    <p:extLst>
      <p:ext uri="{BB962C8B-B14F-4D97-AF65-F5344CB8AC3E}">
        <p14:creationId xmlns:p14="http://schemas.microsoft.com/office/powerpoint/2010/main" val="10312134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chemeClr val="bg1"/>
                </a:solidFill>
                <a:latin typeface="Segoe UI Semilight"/>
                <a:cs typeface="Segoe UI Semilight"/>
              </a:defRPr>
            </a:lvl1pPr>
          </a:lstStyle>
          <a:p>
            <a:endParaRPr/>
          </a:p>
        </p:txBody>
      </p:sp>
      <p:sp>
        <p:nvSpPr>
          <p:cNvPr id="3" name="Holder 3"/>
          <p:cNvSpPr>
            <a:spLocks noGrp="1"/>
          </p:cNvSpPr>
          <p:nvPr>
            <p:ph type="body" idx="1"/>
          </p:nvPr>
        </p:nvSpPr>
        <p:spPr/>
        <p:txBody>
          <a:bodyPr lIns="0" tIns="0" rIns="0" bIns="0"/>
          <a:lstStyle>
            <a:lvl1pPr>
              <a:defRPr sz="1800" b="1" i="0">
                <a:solidFill>
                  <a:schemeClr val="bg1"/>
                </a:solidFill>
                <a:latin typeface="Segoe UI"/>
                <a:cs typeface="Segoe UI"/>
              </a:defRPr>
            </a:lvl1pPr>
          </a:lstStyle>
          <a:p>
            <a:endParaRPr/>
          </a:p>
        </p:txBody>
      </p:sp>
      <p:sp>
        <p:nvSpPr>
          <p:cNvPr id="4" name="Holder 4"/>
          <p:cNvSpPr>
            <a:spLocks noGrp="1"/>
          </p:cNvSpPr>
          <p:nvPr>
            <p:ph type="ftr" sz="quarter" idx="5"/>
          </p:nvPr>
        </p:nvSpPr>
        <p:spPr/>
        <p:txBody>
          <a:bodyPr lIns="0" tIns="0" rIns="0" bIns="0"/>
          <a:lstStyle>
            <a:lvl1pPr>
              <a:defRPr sz="1500" b="0" i="0" u="sng">
                <a:solidFill>
                  <a:srgbClr val="1F487C"/>
                </a:solidFill>
                <a:latin typeface="Segoe UI"/>
                <a:cs typeface="Segoe UI"/>
              </a:defRPr>
            </a:lvl1pPr>
          </a:lstStyle>
          <a:p>
            <a:pPr marL="12700">
              <a:lnSpc>
                <a:spcPct val="100000"/>
              </a:lnSpc>
              <a:spcBef>
                <a:spcPts val="215"/>
              </a:spcBef>
            </a:pPr>
            <a:r>
              <a:rPr dirty="0"/>
              <a:t>www.whcusa.com</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1/21/2026</a:t>
            </a:fld>
            <a:endParaRPr lang="en-US" dirty="0"/>
          </a:p>
        </p:txBody>
      </p:sp>
      <p:sp>
        <p:nvSpPr>
          <p:cNvPr id="6" name="Holder 6"/>
          <p:cNvSpPr>
            <a:spLocks noGrp="1"/>
          </p:cNvSpPr>
          <p:nvPr>
            <p:ph type="sldNum" sz="quarter" idx="7"/>
          </p:nvPr>
        </p:nvSpPr>
        <p:spPr/>
        <p:txBody>
          <a:bodyPr lIns="0" tIns="0" rIns="0" bIns="0"/>
          <a:lstStyle>
            <a:lvl1pPr>
              <a:defRPr sz="1000" b="1" i="0">
                <a:solidFill>
                  <a:schemeClr val="bg1"/>
                </a:solidFill>
                <a:latin typeface="Segoe UI"/>
                <a:cs typeface="Segoe UI"/>
              </a:defRPr>
            </a:lvl1pPr>
          </a:lstStyle>
          <a:p>
            <a:pPr marL="25400">
              <a:lnSpc>
                <a:spcPct val="100000"/>
              </a:lnSpc>
              <a:spcBef>
                <a:spcPts val="180"/>
              </a:spcBef>
            </a:pPr>
            <a:fld id="{81D60167-4931-47E6-BA6A-407CBD079E47}" type="slidenum">
              <a:rPr dirty="0"/>
              <a:t>‹#›</a:t>
            </a:fld>
            <a:endParaRPr dirty="0"/>
          </a:p>
        </p:txBody>
      </p:sp>
    </p:spTree>
    <p:extLst>
      <p:ext uri="{BB962C8B-B14F-4D97-AF65-F5344CB8AC3E}">
        <p14:creationId xmlns:p14="http://schemas.microsoft.com/office/powerpoint/2010/main" val="23367075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chemeClr val="bg1"/>
                </a:solidFill>
                <a:latin typeface="Segoe UI Semilight"/>
                <a:cs typeface="Segoe UI Semilight"/>
              </a:defRPr>
            </a:lvl1pPr>
          </a:lstStyle>
          <a:p>
            <a:endParaRPr/>
          </a:p>
        </p:txBody>
      </p:sp>
      <p:sp>
        <p:nvSpPr>
          <p:cNvPr id="3" name="Holder 3"/>
          <p:cNvSpPr>
            <a:spLocks noGrp="1"/>
          </p:cNvSpPr>
          <p:nvPr>
            <p:ph sz="half" idx="2"/>
          </p:nvPr>
        </p:nvSpPr>
        <p:spPr>
          <a:xfrm>
            <a:off x="609917" y="1577340"/>
            <a:ext cx="5306282"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82150" y="1577340"/>
            <a:ext cx="5306282"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500" b="0" i="0" u="sng">
                <a:solidFill>
                  <a:srgbClr val="1F487C"/>
                </a:solidFill>
                <a:latin typeface="Segoe UI"/>
                <a:cs typeface="Segoe UI"/>
              </a:defRPr>
            </a:lvl1pPr>
          </a:lstStyle>
          <a:p>
            <a:pPr marL="12700">
              <a:lnSpc>
                <a:spcPct val="100000"/>
              </a:lnSpc>
              <a:spcBef>
                <a:spcPts val="215"/>
              </a:spcBef>
            </a:pPr>
            <a:r>
              <a:rPr dirty="0"/>
              <a:t>www.whcusa.com</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1/21/2026</a:t>
            </a:fld>
            <a:endParaRPr lang="en-US" dirty="0"/>
          </a:p>
        </p:txBody>
      </p:sp>
      <p:sp>
        <p:nvSpPr>
          <p:cNvPr id="7" name="Holder 7"/>
          <p:cNvSpPr>
            <a:spLocks noGrp="1"/>
          </p:cNvSpPr>
          <p:nvPr>
            <p:ph type="sldNum" sz="quarter" idx="7"/>
          </p:nvPr>
        </p:nvSpPr>
        <p:spPr/>
        <p:txBody>
          <a:bodyPr lIns="0" tIns="0" rIns="0" bIns="0"/>
          <a:lstStyle>
            <a:lvl1pPr>
              <a:defRPr sz="1000" b="1" i="0">
                <a:solidFill>
                  <a:schemeClr val="bg1"/>
                </a:solidFill>
                <a:latin typeface="Segoe UI"/>
                <a:cs typeface="Segoe UI"/>
              </a:defRPr>
            </a:lvl1pPr>
          </a:lstStyle>
          <a:p>
            <a:pPr marL="25400">
              <a:lnSpc>
                <a:spcPct val="100000"/>
              </a:lnSpc>
              <a:spcBef>
                <a:spcPts val="180"/>
              </a:spcBef>
            </a:pPr>
            <a:fld id="{81D60167-4931-47E6-BA6A-407CBD079E47}" type="slidenum">
              <a:rPr dirty="0"/>
              <a:t>‹#›</a:t>
            </a:fld>
            <a:endParaRPr dirty="0"/>
          </a:p>
        </p:txBody>
      </p:sp>
    </p:spTree>
    <p:extLst>
      <p:ext uri="{BB962C8B-B14F-4D97-AF65-F5344CB8AC3E}">
        <p14:creationId xmlns:p14="http://schemas.microsoft.com/office/powerpoint/2010/main" val="35131310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chemeClr val="bg1"/>
                </a:solidFill>
                <a:latin typeface="Segoe UI Semilight"/>
                <a:cs typeface="Segoe UI Semilight"/>
              </a:defRPr>
            </a:lvl1pPr>
          </a:lstStyle>
          <a:p>
            <a:endParaRPr/>
          </a:p>
        </p:txBody>
      </p:sp>
      <p:sp>
        <p:nvSpPr>
          <p:cNvPr id="3" name="Holder 3"/>
          <p:cNvSpPr>
            <a:spLocks noGrp="1"/>
          </p:cNvSpPr>
          <p:nvPr>
            <p:ph type="ftr" sz="quarter" idx="5"/>
          </p:nvPr>
        </p:nvSpPr>
        <p:spPr/>
        <p:txBody>
          <a:bodyPr lIns="0" tIns="0" rIns="0" bIns="0"/>
          <a:lstStyle>
            <a:lvl1pPr>
              <a:defRPr sz="1500" b="0" i="0" u="sng">
                <a:solidFill>
                  <a:srgbClr val="1F487C"/>
                </a:solidFill>
                <a:latin typeface="Segoe UI"/>
                <a:cs typeface="Segoe UI"/>
              </a:defRPr>
            </a:lvl1pPr>
          </a:lstStyle>
          <a:p>
            <a:pPr marL="12700">
              <a:lnSpc>
                <a:spcPct val="100000"/>
              </a:lnSpc>
              <a:spcBef>
                <a:spcPts val="215"/>
              </a:spcBef>
            </a:pPr>
            <a:r>
              <a:rPr dirty="0"/>
              <a:t>www.whcusa.com</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1/21/2026</a:t>
            </a:fld>
            <a:endParaRPr lang="en-US" dirty="0"/>
          </a:p>
        </p:txBody>
      </p:sp>
      <p:sp>
        <p:nvSpPr>
          <p:cNvPr id="5" name="Holder 5"/>
          <p:cNvSpPr>
            <a:spLocks noGrp="1"/>
          </p:cNvSpPr>
          <p:nvPr>
            <p:ph type="sldNum" sz="quarter" idx="7"/>
          </p:nvPr>
        </p:nvSpPr>
        <p:spPr/>
        <p:txBody>
          <a:bodyPr lIns="0" tIns="0" rIns="0" bIns="0"/>
          <a:lstStyle>
            <a:lvl1pPr>
              <a:defRPr sz="1000" b="1" i="0">
                <a:solidFill>
                  <a:schemeClr val="bg1"/>
                </a:solidFill>
                <a:latin typeface="Segoe UI"/>
                <a:cs typeface="Segoe UI"/>
              </a:defRPr>
            </a:lvl1pPr>
          </a:lstStyle>
          <a:p>
            <a:pPr marL="25400">
              <a:lnSpc>
                <a:spcPct val="100000"/>
              </a:lnSpc>
              <a:spcBef>
                <a:spcPts val="180"/>
              </a:spcBef>
            </a:pPr>
            <a:fld id="{81D60167-4931-47E6-BA6A-407CBD079E47}" type="slidenum">
              <a:rPr dirty="0"/>
              <a:t>‹#›</a:t>
            </a:fld>
            <a:endParaRPr dirty="0"/>
          </a:p>
        </p:txBody>
      </p:sp>
    </p:spTree>
    <p:extLst>
      <p:ext uri="{BB962C8B-B14F-4D97-AF65-F5344CB8AC3E}">
        <p14:creationId xmlns:p14="http://schemas.microsoft.com/office/powerpoint/2010/main" val="5917085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500" b="0" i="0" u="sng">
                <a:solidFill>
                  <a:srgbClr val="1F487C"/>
                </a:solidFill>
                <a:latin typeface="Segoe UI"/>
                <a:cs typeface="Segoe UI"/>
              </a:defRPr>
            </a:lvl1pPr>
          </a:lstStyle>
          <a:p>
            <a:pPr marL="12700">
              <a:lnSpc>
                <a:spcPct val="100000"/>
              </a:lnSpc>
              <a:spcBef>
                <a:spcPts val="215"/>
              </a:spcBef>
            </a:pPr>
            <a:r>
              <a:rPr dirty="0"/>
              <a:t>www.whcusa.com</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1/21/2026</a:t>
            </a:fld>
            <a:endParaRPr lang="en-US" dirty="0"/>
          </a:p>
        </p:txBody>
      </p:sp>
      <p:sp>
        <p:nvSpPr>
          <p:cNvPr id="4" name="Holder 4"/>
          <p:cNvSpPr>
            <a:spLocks noGrp="1"/>
          </p:cNvSpPr>
          <p:nvPr>
            <p:ph type="sldNum" sz="quarter" idx="7"/>
          </p:nvPr>
        </p:nvSpPr>
        <p:spPr/>
        <p:txBody>
          <a:bodyPr lIns="0" tIns="0" rIns="0" bIns="0"/>
          <a:lstStyle>
            <a:lvl1pPr>
              <a:defRPr sz="1000" b="1" i="0">
                <a:solidFill>
                  <a:schemeClr val="bg1"/>
                </a:solidFill>
                <a:latin typeface="Segoe UI"/>
                <a:cs typeface="Segoe UI"/>
              </a:defRPr>
            </a:lvl1pPr>
          </a:lstStyle>
          <a:p>
            <a:pPr marL="25400">
              <a:lnSpc>
                <a:spcPct val="100000"/>
              </a:lnSpc>
              <a:spcBef>
                <a:spcPts val="180"/>
              </a:spcBef>
            </a:pPr>
            <a:fld id="{81D60167-4931-47E6-BA6A-407CBD079E47}" type="slidenum">
              <a:rPr dirty="0"/>
              <a:t>‹#›</a:t>
            </a:fld>
            <a:endParaRPr dirty="0"/>
          </a:p>
        </p:txBody>
      </p:sp>
    </p:spTree>
    <p:extLst>
      <p:ext uri="{BB962C8B-B14F-4D97-AF65-F5344CB8AC3E}">
        <p14:creationId xmlns:p14="http://schemas.microsoft.com/office/powerpoint/2010/main" val="5647377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495B7-E9C1-536B-DD80-3624FE286BA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B6C558-C4FE-8478-3363-B558ACC8FA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957247D-DE8C-8323-4412-98FAE0FCC792}"/>
              </a:ext>
            </a:extLst>
          </p:cNvPr>
          <p:cNvSpPr>
            <a:spLocks noGrp="1"/>
          </p:cNvSpPr>
          <p:nvPr>
            <p:ph type="dt" sz="half" idx="10"/>
          </p:nvPr>
        </p:nvSpPr>
        <p:spPr/>
        <p:txBody>
          <a:bodyPr/>
          <a:lstStyle/>
          <a:p>
            <a:fld id="{04F56AF8-A1C9-43BB-99F8-2186B6CBE2E2}" type="datetimeFigureOut">
              <a:rPr lang="en-US" smtClean="0"/>
              <a:t>1/21/2026</a:t>
            </a:fld>
            <a:endParaRPr lang="en-US" dirty="0"/>
          </a:p>
        </p:txBody>
      </p:sp>
      <p:sp>
        <p:nvSpPr>
          <p:cNvPr id="5" name="Footer Placeholder 4">
            <a:extLst>
              <a:ext uri="{FF2B5EF4-FFF2-40B4-BE49-F238E27FC236}">
                <a16:creationId xmlns:a16="http://schemas.microsoft.com/office/drawing/2014/main" id="{8323F398-0854-FDAA-414F-146D15B0399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43CF2EB-594A-5CA5-32D6-C5A2C287659B}"/>
              </a:ext>
            </a:extLst>
          </p:cNvPr>
          <p:cNvSpPr>
            <a:spLocks noGrp="1"/>
          </p:cNvSpPr>
          <p:nvPr>
            <p:ph type="sldNum" sz="quarter" idx="12"/>
          </p:nvPr>
        </p:nvSpPr>
        <p:spPr/>
        <p:txBody>
          <a:bodyPr/>
          <a:lstStyle/>
          <a:p>
            <a:fld id="{693DCECF-7959-46D3-AD51-535963A6F639}" type="slidenum">
              <a:rPr lang="en-US" smtClean="0"/>
              <a:t>‹#›</a:t>
            </a:fld>
            <a:endParaRPr lang="en-US" dirty="0"/>
          </a:p>
        </p:txBody>
      </p:sp>
    </p:spTree>
    <p:extLst>
      <p:ext uri="{BB962C8B-B14F-4D97-AF65-F5344CB8AC3E}">
        <p14:creationId xmlns:p14="http://schemas.microsoft.com/office/powerpoint/2010/main" val="30498293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CFE60-A496-4245-E256-8602CF8CF2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41FDF2-2184-F927-5422-CA631DFD93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3E83C4-C4B6-E978-2E33-E057B7BD9E2E}"/>
              </a:ext>
            </a:extLst>
          </p:cNvPr>
          <p:cNvSpPr>
            <a:spLocks noGrp="1"/>
          </p:cNvSpPr>
          <p:nvPr>
            <p:ph type="dt" sz="half" idx="10"/>
          </p:nvPr>
        </p:nvSpPr>
        <p:spPr/>
        <p:txBody>
          <a:bodyPr/>
          <a:lstStyle/>
          <a:p>
            <a:fld id="{04F56AF8-A1C9-43BB-99F8-2186B6CBE2E2}" type="datetimeFigureOut">
              <a:rPr lang="en-US" smtClean="0"/>
              <a:t>1/21/2026</a:t>
            </a:fld>
            <a:endParaRPr lang="en-US" dirty="0"/>
          </a:p>
        </p:txBody>
      </p:sp>
      <p:sp>
        <p:nvSpPr>
          <p:cNvPr id="5" name="Footer Placeholder 4">
            <a:extLst>
              <a:ext uri="{FF2B5EF4-FFF2-40B4-BE49-F238E27FC236}">
                <a16:creationId xmlns:a16="http://schemas.microsoft.com/office/drawing/2014/main" id="{554BBC89-67F6-A5F2-8F01-7F2339AD958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D7F57BF-C1B6-2276-2F95-132D124270F8}"/>
              </a:ext>
            </a:extLst>
          </p:cNvPr>
          <p:cNvSpPr>
            <a:spLocks noGrp="1"/>
          </p:cNvSpPr>
          <p:nvPr>
            <p:ph type="sldNum" sz="quarter" idx="12"/>
          </p:nvPr>
        </p:nvSpPr>
        <p:spPr/>
        <p:txBody>
          <a:bodyPr/>
          <a:lstStyle/>
          <a:p>
            <a:fld id="{693DCECF-7959-46D3-AD51-535963A6F639}" type="slidenum">
              <a:rPr lang="en-US" smtClean="0"/>
              <a:t>‹#›</a:t>
            </a:fld>
            <a:endParaRPr lang="en-US" dirty="0"/>
          </a:p>
        </p:txBody>
      </p:sp>
    </p:spTree>
    <p:extLst>
      <p:ext uri="{BB962C8B-B14F-4D97-AF65-F5344CB8AC3E}">
        <p14:creationId xmlns:p14="http://schemas.microsoft.com/office/powerpoint/2010/main" val="3077804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42A9E-1448-EC0D-B9C4-4B1661D5AE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F0D7B13-E191-DE93-EB21-5584DFB713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DD821D-2CB3-C33C-2D43-6B666A290B3B}"/>
              </a:ext>
            </a:extLst>
          </p:cNvPr>
          <p:cNvSpPr>
            <a:spLocks noGrp="1"/>
          </p:cNvSpPr>
          <p:nvPr>
            <p:ph type="dt" sz="half" idx="10"/>
          </p:nvPr>
        </p:nvSpPr>
        <p:spPr/>
        <p:txBody>
          <a:bodyPr/>
          <a:lstStyle/>
          <a:p>
            <a:fld id="{04F56AF8-A1C9-43BB-99F8-2186B6CBE2E2}" type="datetimeFigureOut">
              <a:rPr lang="en-US" smtClean="0"/>
              <a:t>1/21/2026</a:t>
            </a:fld>
            <a:endParaRPr lang="en-US" dirty="0"/>
          </a:p>
        </p:txBody>
      </p:sp>
      <p:sp>
        <p:nvSpPr>
          <p:cNvPr id="5" name="Footer Placeholder 4">
            <a:extLst>
              <a:ext uri="{FF2B5EF4-FFF2-40B4-BE49-F238E27FC236}">
                <a16:creationId xmlns:a16="http://schemas.microsoft.com/office/drawing/2014/main" id="{68F149D3-70DE-CEB0-CA8B-66938A88A54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5725E1B-486E-4672-F300-419311997696}"/>
              </a:ext>
            </a:extLst>
          </p:cNvPr>
          <p:cNvSpPr>
            <a:spLocks noGrp="1"/>
          </p:cNvSpPr>
          <p:nvPr>
            <p:ph type="sldNum" sz="quarter" idx="12"/>
          </p:nvPr>
        </p:nvSpPr>
        <p:spPr/>
        <p:txBody>
          <a:bodyPr/>
          <a:lstStyle/>
          <a:p>
            <a:fld id="{693DCECF-7959-46D3-AD51-535963A6F639}" type="slidenum">
              <a:rPr lang="en-US" smtClean="0"/>
              <a:t>‹#›</a:t>
            </a:fld>
            <a:endParaRPr lang="en-US" dirty="0"/>
          </a:p>
        </p:txBody>
      </p:sp>
    </p:spTree>
    <p:extLst>
      <p:ext uri="{BB962C8B-B14F-4D97-AF65-F5344CB8AC3E}">
        <p14:creationId xmlns:p14="http://schemas.microsoft.com/office/powerpoint/2010/main" val="27845297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E4C2C-9AA4-698D-B179-583AB213C6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000D0C-81DC-CE8C-0C0C-2159620F6B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549F61-4028-8E60-396E-37ACBDC508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CB5B4E-B383-3E88-72CD-93936239A382}"/>
              </a:ext>
            </a:extLst>
          </p:cNvPr>
          <p:cNvSpPr>
            <a:spLocks noGrp="1"/>
          </p:cNvSpPr>
          <p:nvPr>
            <p:ph type="dt" sz="half" idx="10"/>
          </p:nvPr>
        </p:nvSpPr>
        <p:spPr/>
        <p:txBody>
          <a:bodyPr/>
          <a:lstStyle/>
          <a:p>
            <a:fld id="{04F56AF8-A1C9-43BB-99F8-2186B6CBE2E2}" type="datetimeFigureOut">
              <a:rPr lang="en-US" smtClean="0"/>
              <a:t>1/21/2026</a:t>
            </a:fld>
            <a:endParaRPr lang="en-US" dirty="0"/>
          </a:p>
        </p:txBody>
      </p:sp>
      <p:sp>
        <p:nvSpPr>
          <p:cNvPr id="6" name="Footer Placeholder 5">
            <a:extLst>
              <a:ext uri="{FF2B5EF4-FFF2-40B4-BE49-F238E27FC236}">
                <a16:creationId xmlns:a16="http://schemas.microsoft.com/office/drawing/2014/main" id="{64E0B622-7A1E-2E29-9087-94DA179C600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14B6417-5CD7-4568-3408-EE05606929F9}"/>
              </a:ext>
            </a:extLst>
          </p:cNvPr>
          <p:cNvSpPr>
            <a:spLocks noGrp="1"/>
          </p:cNvSpPr>
          <p:nvPr>
            <p:ph type="sldNum" sz="quarter" idx="12"/>
          </p:nvPr>
        </p:nvSpPr>
        <p:spPr/>
        <p:txBody>
          <a:bodyPr/>
          <a:lstStyle/>
          <a:p>
            <a:fld id="{693DCECF-7959-46D3-AD51-535963A6F639}" type="slidenum">
              <a:rPr lang="en-US" smtClean="0"/>
              <a:t>‹#›</a:t>
            </a:fld>
            <a:endParaRPr lang="en-US" dirty="0"/>
          </a:p>
        </p:txBody>
      </p:sp>
    </p:spTree>
    <p:extLst>
      <p:ext uri="{BB962C8B-B14F-4D97-AF65-F5344CB8AC3E}">
        <p14:creationId xmlns:p14="http://schemas.microsoft.com/office/powerpoint/2010/main" val="1035584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1" i="0">
                <a:solidFill>
                  <a:srgbClr val="231F20"/>
                </a:solidFill>
                <a:latin typeface="Segoe UI"/>
                <a:cs typeface="Segoe UI"/>
              </a:defRPr>
            </a:lvl1pPr>
          </a:lstStyle>
          <a:p>
            <a:endParaRPr/>
          </a:p>
        </p:txBody>
      </p:sp>
      <p:sp>
        <p:nvSpPr>
          <p:cNvPr id="3" name="Holder 3"/>
          <p:cNvSpPr>
            <a:spLocks noGrp="1"/>
          </p:cNvSpPr>
          <p:nvPr>
            <p:ph type="ftr" sz="quarter" idx="5"/>
          </p:nvPr>
        </p:nvSpPr>
        <p:spPr/>
        <p:txBody>
          <a:bodyPr lIns="0" tIns="0" rIns="0" bIns="0"/>
          <a:lstStyle>
            <a:lvl1pPr>
              <a:defRPr sz="1500" b="0" i="0" u="sng">
                <a:solidFill>
                  <a:srgbClr val="1F487C"/>
                </a:solidFill>
                <a:latin typeface="Segoe UI"/>
                <a:cs typeface="Segoe UI"/>
              </a:defRPr>
            </a:lvl1pPr>
          </a:lstStyle>
          <a:p>
            <a:pPr marL="12700">
              <a:lnSpc>
                <a:spcPct val="100000"/>
              </a:lnSpc>
              <a:spcBef>
                <a:spcPts val="215"/>
              </a:spcBef>
            </a:pPr>
            <a:r>
              <a:rPr dirty="0"/>
              <a:t>www.whcusa.com</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1/21/2026</a:t>
            </a:fld>
            <a:endParaRPr lang="en-US"/>
          </a:p>
        </p:txBody>
      </p:sp>
      <p:sp>
        <p:nvSpPr>
          <p:cNvPr id="5" name="Holder 5"/>
          <p:cNvSpPr>
            <a:spLocks noGrp="1"/>
          </p:cNvSpPr>
          <p:nvPr>
            <p:ph type="sldNum" sz="quarter" idx="7"/>
          </p:nvPr>
        </p:nvSpPr>
        <p:spPr/>
        <p:txBody>
          <a:bodyPr lIns="0" tIns="0" rIns="0" bIns="0"/>
          <a:lstStyle>
            <a:lvl1pPr>
              <a:defRPr sz="1000" b="1" i="0">
                <a:solidFill>
                  <a:schemeClr val="bg1"/>
                </a:solidFill>
                <a:latin typeface="Segoe UI"/>
                <a:cs typeface="Segoe UI"/>
              </a:defRPr>
            </a:lvl1pPr>
          </a:lstStyle>
          <a:p>
            <a:pPr marL="25400">
              <a:lnSpc>
                <a:spcPct val="100000"/>
              </a:lnSpc>
              <a:spcBef>
                <a:spcPts val="180"/>
              </a:spcBef>
            </a:pPr>
            <a:fld id="{81D60167-4931-47E6-BA6A-407CBD079E47}" type="slidenum">
              <a:rPr dirty="0"/>
              <a:t>‹#›</a:t>
            </a:fld>
            <a:endParaRPr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42A2C-57CE-ACE0-95E7-455DEDCC535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F90ED7-84EF-C14B-FED4-CBBEF6DDE5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720CD1-3969-D019-25B9-728A31B00C3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64CCD9-2A7B-346F-EC32-599FBE687B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D4D454-5025-3DD3-01DD-4AB50E2FB5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0354ADF-65A3-6864-6179-63DD4192BD2F}"/>
              </a:ext>
            </a:extLst>
          </p:cNvPr>
          <p:cNvSpPr>
            <a:spLocks noGrp="1"/>
          </p:cNvSpPr>
          <p:nvPr>
            <p:ph type="dt" sz="half" idx="10"/>
          </p:nvPr>
        </p:nvSpPr>
        <p:spPr/>
        <p:txBody>
          <a:bodyPr/>
          <a:lstStyle/>
          <a:p>
            <a:fld id="{04F56AF8-A1C9-43BB-99F8-2186B6CBE2E2}" type="datetimeFigureOut">
              <a:rPr lang="en-US" smtClean="0"/>
              <a:t>1/21/2026</a:t>
            </a:fld>
            <a:endParaRPr lang="en-US" dirty="0"/>
          </a:p>
        </p:txBody>
      </p:sp>
      <p:sp>
        <p:nvSpPr>
          <p:cNvPr id="8" name="Footer Placeholder 7">
            <a:extLst>
              <a:ext uri="{FF2B5EF4-FFF2-40B4-BE49-F238E27FC236}">
                <a16:creationId xmlns:a16="http://schemas.microsoft.com/office/drawing/2014/main" id="{6366BDEB-BEE6-554E-5F12-24FA548E8EC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5A0ED71-07B2-563E-E501-3534AF2F19E2}"/>
              </a:ext>
            </a:extLst>
          </p:cNvPr>
          <p:cNvSpPr>
            <a:spLocks noGrp="1"/>
          </p:cNvSpPr>
          <p:nvPr>
            <p:ph type="sldNum" sz="quarter" idx="12"/>
          </p:nvPr>
        </p:nvSpPr>
        <p:spPr/>
        <p:txBody>
          <a:bodyPr/>
          <a:lstStyle/>
          <a:p>
            <a:fld id="{693DCECF-7959-46D3-AD51-535963A6F639}" type="slidenum">
              <a:rPr lang="en-US" smtClean="0"/>
              <a:t>‹#›</a:t>
            </a:fld>
            <a:endParaRPr lang="en-US" dirty="0"/>
          </a:p>
        </p:txBody>
      </p:sp>
    </p:spTree>
    <p:extLst>
      <p:ext uri="{BB962C8B-B14F-4D97-AF65-F5344CB8AC3E}">
        <p14:creationId xmlns:p14="http://schemas.microsoft.com/office/powerpoint/2010/main" val="11695843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37AE3-08EA-17F7-67E5-10822C82A2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E313077-38FA-AFD6-8D60-5FA64A4DF8C5}"/>
              </a:ext>
            </a:extLst>
          </p:cNvPr>
          <p:cNvSpPr>
            <a:spLocks noGrp="1"/>
          </p:cNvSpPr>
          <p:nvPr>
            <p:ph type="dt" sz="half" idx="10"/>
          </p:nvPr>
        </p:nvSpPr>
        <p:spPr/>
        <p:txBody>
          <a:bodyPr/>
          <a:lstStyle/>
          <a:p>
            <a:fld id="{04F56AF8-A1C9-43BB-99F8-2186B6CBE2E2}" type="datetimeFigureOut">
              <a:rPr lang="en-US" smtClean="0"/>
              <a:t>1/21/2026</a:t>
            </a:fld>
            <a:endParaRPr lang="en-US" dirty="0"/>
          </a:p>
        </p:txBody>
      </p:sp>
      <p:sp>
        <p:nvSpPr>
          <p:cNvPr id="4" name="Footer Placeholder 3">
            <a:extLst>
              <a:ext uri="{FF2B5EF4-FFF2-40B4-BE49-F238E27FC236}">
                <a16:creationId xmlns:a16="http://schemas.microsoft.com/office/drawing/2014/main" id="{BD5FD4F4-22A9-6973-9328-0D71B500875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9DC989B-9EDB-BD3C-8BCF-1AAE790B4B2D}"/>
              </a:ext>
            </a:extLst>
          </p:cNvPr>
          <p:cNvSpPr>
            <a:spLocks noGrp="1"/>
          </p:cNvSpPr>
          <p:nvPr>
            <p:ph type="sldNum" sz="quarter" idx="12"/>
          </p:nvPr>
        </p:nvSpPr>
        <p:spPr/>
        <p:txBody>
          <a:bodyPr/>
          <a:lstStyle/>
          <a:p>
            <a:fld id="{693DCECF-7959-46D3-AD51-535963A6F639}" type="slidenum">
              <a:rPr lang="en-US" smtClean="0"/>
              <a:t>‹#›</a:t>
            </a:fld>
            <a:endParaRPr lang="en-US" dirty="0"/>
          </a:p>
        </p:txBody>
      </p:sp>
    </p:spTree>
    <p:extLst>
      <p:ext uri="{BB962C8B-B14F-4D97-AF65-F5344CB8AC3E}">
        <p14:creationId xmlns:p14="http://schemas.microsoft.com/office/powerpoint/2010/main" val="10499744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93877D-084F-482E-CF8B-BA78232A2807}"/>
              </a:ext>
            </a:extLst>
          </p:cNvPr>
          <p:cNvSpPr>
            <a:spLocks noGrp="1"/>
          </p:cNvSpPr>
          <p:nvPr>
            <p:ph type="dt" sz="half" idx="10"/>
          </p:nvPr>
        </p:nvSpPr>
        <p:spPr/>
        <p:txBody>
          <a:bodyPr/>
          <a:lstStyle/>
          <a:p>
            <a:fld id="{04F56AF8-A1C9-43BB-99F8-2186B6CBE2E2}" type="datetimeFigureOut">
              <a:rPr lang="en-US" smtClean="0"/>
              <a:t>1/21/2026</a:t>
            </a:fld>
            <a:endParaRPr lang="en-US" dirty="0"/>
          </a:p>
        </p:txBody>
      </p:sp>
      <p:sp>
        <p:nvSpPr>
          <p:cNvPr id="3" name="Footer Placeholder 2">
            <a:extLst>
              <a:ext uri="{FF2B5EF4-FFF2-40B4-BE49-F238E27FC236}">
                <a16:creationId xmlns:a16="http://schemas.microsoft.com/office/drawing/2014/main" id="{197F636D-A2DE-7BC4-BA5F-752BB3277D4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24DF6DF-D81F-9E30-EC37-8EBED9A7B28C}"/>
              </a:ext>
            </a:extLst>
          </p:cNvPr>
          <p:cNvSpPr>
            <a:spLocks noGrp="1"/>
          </p:cNvSpPr>
          <p:nvPr>
            <p:ph type="sldNum" sz="quarter" idx="12"/>
          </p:nvPr>
        </p:nvSpPr>
        <p:spPr/>
        <p:txBody>
          <a:bodyPr/>
          <a:lstStyle/>
          <a:p>
            <a:fld id="{693DCECF-7959-46D3-AD51-535963A6F639}" type="slidenum">
              <a:rPr lang="en-US" smtClean="0"/>
              <a:t>‹#›</a:t>
            </a:fld>
            <a:endParaRPr lang="en-US" dirty="0"/>
          </a:p>
        </p:txBody>
      </p:sp>
    </p:spTree>
    <p:extLst>
      <p:ext uri="{BB962C8B-B14F-4D97-AF65-F5344CB8AC3E}">
        <p14:creationId xmlns:p14="http://schemas.microsoft.com/office/powerpoint/2010/main" val="21969272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ED896-92C1-1000-4B23-86EFDA9283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233181-54DE-4FEA-81D5-3D2A3081ED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EBD53C-E9BA-655F-223E-D6384D1BAB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FFF5FE-5611-005D-903F-94A774957476}"/>
              </a:ext>
            </a:extLst>
          </p:cNvPr>
          <p:cNvSpPr>
            <a:spLocks noGrp="1"/>
          </p:cNvSpPr>
          <p:nvPr>
            <p:ph type="dt" sz="half" idx="10"/>
          </p:nvPr>
        </p:nvSpPr>
        <p:spPr/>
        <p:txBody>
          <a:bodyPr/>
          <a:lstStyle/>
          <a:p>
            <a:fld id="{04F56AF8-A1C9-43BB-99F8-2186B6CBE2E2}" type="datetimeFigureOut">
              <a:rPr lang="en-US" smtClean="0"/>
              <a:t>1/21/2026</a:t>
            </a:fld>
            <a:endParaRPr lang="en-US" dirty="0"/>
          </a:p>
        </p:txBody>
      </p:sp>
      <p:sp>
        <p:nvSpPr>
          <p:cNvPr id="6" name="Footer Placeholder 5">
            <a:extLst>
              <a:ext uri="{FF2B5EF4-FFF2-40B4-BE49-F238E27FC236}">
                <a16:creationId xmlns:a16="http://schemas.microsoft.com/office/drawing/2014/main" id="{6F7B96F9-64B1-3F72-4B1A-D0DC280A210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2D67A0-E164-7CA5-D6DF-D8FC9B9198FE}"/>
              </a:ext>
            </a:extLst>
          </p:cNvPr>
          <p:cNvSpPr>
            <a:spLocks noGrp="1"/>
          </p:cNvSpPr>
          <p:nvPr>
            <p:ph type="sldNum" sz="quarter" idx="12"/>
          </p:nvPr>
        </p:nvSpPr>
        <p:spPr/>
        <p:txBody>
          <a:bodyPr/>
          <a:lstStyle/>
          <a:p>
            <a:fld id="{693DCECF-7959-46D3-AD51-535963A6F639}" type="slidenum">
              <a:rPr lang="en-US" smtClean="0"/>
              <a:t>‹#›</a:t>
            </a:fld>
            <a:endParaRPr lang="en-US" dirty="0"/>
          </a:p>
        </p:txBody>
      </p:sp>
    </p:spTree>
    <p:extLst>
      <p:ext uri="{BB962C8B-B14F-4D97-AF65-F5344CB8AC3E}">
        <p14:creationId xmlns:p14="http://schemas.microsoft.com/office/powerpoint/2010/main" val="18094386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12B59-D7EC-0466-A75B-D790505DF7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2942BBE-5644-ED60-359F-57C342FDB7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AEC6F86-5300-106E-BF72-989C4B2D7B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CD99D0-2C1F-40A3-A1AF-E775DF8147B3}"/>
              </a:ext>
            </a:extLst>
          </p:cNvPr>
          <p:cNvSpPr>
            <a:spLocks noGrp="1"/>
          </p:cNvSpPr>
          <p:nvPr>
            <p:ph type="dt" sz="half" idx="10"/>
          </p:nvPr>
        </p:nvSpPr>
        <p:spPr/>
        <p:txBody>
          <a:bodyPr/>
          <a:lstStyle/>
          <a:p>
            <a:fld id="{04F56AF8-A1C9-43BB-99F8-2186B6CBE2E2}" type="datetimeFigureOut">
              <a:rPr lang="en-US" smtClean="0"/>
              <a:t>1/21/2026</a:t>
            </a:fld>
            <a:endParaRPr lang="en-US" dirty="0"/>
          </a:p>
        </p:txBody>
      </p:sp>
      <p:sp>
        <p:nvSpPr>
          <p:cNvPr id="6" name="Footer Placeholder 5">
            <a:extLst>
              <a:ext uri="{FF2B5EF4-FFF2-40B4-BE49-F238E27FC236}">
                <a16:creationId xmlns:a16="http://schemas.microsoft.com/office/drawing/2014/main" id="{99470A04-EAB4-8BAE-B092-CE0E28BD6BF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AFDEA7E-7D5F-BB95-57E3-6366D6E89439}"/>
              </a:ext>
            </a:extLst>
          </p:cNvPr>
          <p:cNvSpPr>
            <a:spLocks noGrp="1"/>
          </p:cNvSpPr>
          <p:nvPr>
            <p:ph type="sldNum" sz="quarter" idx="12"/>
          </p:nvPr>
        </p:nvSpPr>
        <p:spPr/>
        <p:txBody>
          <a:bodyPr/>
          <a:lstStyle/>
          <a:p>
            <a:fld id="{693DCECF-7959-46D3-AD51-535963A6F639}" type="slidenum">
              <a:rPr lang="en-US" smtClean="0"/>
              <a:t>‹#›</a:t>
            </a:fld>
            <a:endParaRPr lang="en-US" dirty="0"/>
          </a:p>
        </p:txBody>
      </p:sp>
    </p:spTree>
    <p:extLst>
      <p:ext uri="{BB962C8B-B14F-4D97-AF65-F5344CB8AC3E}">
        <p14:creationId xmlns:p14="http://schemas.microsoft.com/office/powerpoint/2010/main" val="28393866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AA00D-5536-D8DE-FEDC-9B7008E82B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14CD81-3786-37E3-5699-D183C80B3B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997D5E-53B1-5E1F-F465-5003FA25A682}"/>
              </a:ext>
            </a:extLst>
          </p:cNvPr>
          <p:cNvSpPr>
            <a:spLocks noGrp="1"/>
          </p:cNvSpPr>
          <p:nvPr>
            <p:ph type="dt" sz="half" idx="10"/>
          </p:nvPr>
        </p:nvSpPr>
        <p:spPr/>
        <p:txBody>
          <a:bodyPr/>
          <a:lstStyle/>
          <a:p>
            <a:fld id="{04F56AF8-A1C9-43BB-99F8-2186B6CBE2E2}" type="datetimeFigureOut">
              <a:rPr lang="en-US" smtClean="0"/>
              <a:t>1/21/2026</a:t>
            </a:fld>
            <a:endParaRPr lang="en-US" dirty="0"/>
          </a:p>
        </p:txBody>
      </p:sp>
      <p:sp>
        <p:nvSpPr>
          <p:cNvPr id="5" name="Footer Placeholder 4">
            <a:extLst>
              <a:ext uri="{FF2B5EF4-FFF2-40B4-BE49-F238E27FC236}">
                <a16:creationId xmlns:a16="http://schemas.microsoft.com/office/drawing/2014/main" id="{39BE7D11-F958-3C21-D303-08A2AB84A0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99FBC6E-A500-EBE2-4232-03707F8E8081}"/>
              </a:ext>
            </a:extLst>
          </p:cNvPr>
          <p:cNvSpPr>
            <a:spLocks noGrp="1"/>
          </p:cNvSpPr>
          <p:nvPr>
            <p:ph type="sldNum" sz="quarter" idx="12"/>
          </p:nvPr>
        </p:nvSpPr>
        <p:spPr/>
        <p:txBody>
          <a:bodyPr/>
          <a:lstStyle/>
          <a:p>
            <a:fld id="{693DCECF-7959-46D3-AD51-535963A6F639}" type="slidenum">
              <a:rPr lang="en-US" smtClean="0"/>
              <a:t>‹#›</a:t>
            </a:fld>
            <a:endParaRPr lang="en-US" dirty="0"/>
          </a:p>
        </p:txBody>
      </p:sp>
    </p:spTree>
    <p:extLst>
      <p:ext uri="{BB962C8B-B14F-4D97-AF65-F5344CB8AC3E}">
        <p14:creationId xmlns:p14="http://schemas.microsoft.com/office/powerpoint/2010/main" val="28616490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58992C-51D3-0711-5A7F-7A2C1B166B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B16C0D-D49F-3C97-0A48-9A815A5A6D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1E85D3-EF60-2C18-2F3F-199A1F520BB4}"/>
              </a:ext>
            </a:extLst>
          </p:cNvPr>
          <p:cNvSpPr>
            <a:spLocks noGrp="1"/>
          </p:cNvSpPr>
          <p:nvPr>
            <p:ph type="dt" sz="half" idx="10"/>
          </p:nvPr>
        </p:nvSpPr>
        <p:spPr/>
        <p:txBody>
          <a:bodyPr/>
          <a:lstStyle/>
          <a:p>
            <a:fld id="{04F56AF8-A1C9-43BB-99F8-2186B6CBE2E2}" type="datetimeFigureOut">
              <a:rPr lang="en-US" smtClean="0"/>
              <a:t>1/21/2026</a:t>
            </a:fld>
            <a:endParaRPr lang="en-US" dirty="0"/>
          </a:p>
        </p:txBody>
      </p:sp>
      <p:sp>
        <p:nvSpPr>
          <p:cNvPr id="5" name="Footer Placeholder 4">
            <a:extLst>
              <a:ext uri="{FF2B5EF4-FFF2-40B4-BE49-F238E27FC236}">
                <a16:creationId xmlns:a16="http://schemas.microsoft.com/office/drawing/2014/main" id="{5F02AD88-C551-9746-C9B3-B4A2013E5E4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531C376-FB84-E623-B2CB-4B71F358C092}"/>
              </a:ext>
            </a:extLst>
          </p:cNvPr>
          <p:cNvSpPr>
            <a:spLocks noGrp="1"/>
          </p:cNvSpPr>
          <p:nvPr>
            <p:ph type="sldNum" sz="quarter" idx="12"/>
          </p:nvPr>
        </p:nvSpPr>
        <p:spPr/>
        <p:txBody>
          <a:bodyPr/>
          <a:lstStyle/>
          <a:p>
            <a:fld id="{693DCECF-7959-46D3-AD51-535963A6F639}" type="slidenum">
              <a:rPr lang="en-US" smtClean="0"/>
              <a:t>‹#›</a:t>
            </a:fld>
            <a:endParaRPr lang="en-US" dirty="0"/>
          </a:p>
        </p:txBody>
      </p:sp>
    </p:spTree>
    <p:extLst>
      <p:ext uri="{BB962C8B-B14F-4D97-AF65-F5344CB8AC3E}">
        <p14:creationId xmlns:p14="http://schemas.microsoft.com/office/powerpoint/2010/main" val="957866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500" b="0" i="0" u="sng">
                <a:solidFill>
                  <a:srgbClr val="1F487C"/>
                </a:solidFill>
                <a:latin typeface="Segoe UI"/>
                <a:cs typeface="Segoe UI"/>
              </a:defRPr>
            </a:lvl1pPr>
          </a:lstStyle>
          <a:p>
            <a:pPr marL="12700">
              <a:lnSpc>
                <a:spcPct val="100000"/>
              </a:lnSpc>
              <a:spcBef>
                <a:spcPts val="215"/>
              </a:spcBef>
            </a:pPr>
            <a:r>
              <a:rPr dirty="0"/>
              <a:t>www.whcusa.com</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1/21/2026</a:t>
            </a:fld>
            <a:endParaRPr lang="en-US"/>
          </a:p>
        </p:txBody>
      </p:sp>
      <p:sp>
        <p:nvSpPr>
          <p:cNvPr id="4" name="Holder 4"/>
          <p:cNvSpPr>
            <a:spLocks noGrp="1"/>
          </p:cNvSpPr>
          <p:nvPr>
            <p:ph type="sldNum" sz="quarter" idx="7"/>
          </p:nvPr>
        </p:nvSpPr>
        <p:spPr/>
        <p:txBody>
          <a:bodyPr lIns="0" tIns="0" rIns="0" bIns="0"/>
          <a:lstStyle>
            <a:lvl1pPr>
              <a:defRPr sz="1000" b="1" i="0">
                <a:solidFill>
                  <a:schemeClr val="bg1"/>
                </a:solidFill>
                <a:latin typeface="Segoe UI"/>
                <a:cs typeface="Segoe UI"/>
              </a:defRPr>
            </a:lvl1pPr>
          </a:lstStyle>
          <a:p>
            <a:pPr marL="25400">
              <a:lnSpc>
                <a:spcPct val="100000"/>
              </a:lnSpc>
              <a:spcBef>
                <a:spcPts val="180"/>
              </a:spcBef>
            </a:pPr>
            <a:fld id="{81D60167-4931-47E6-BA6A-407CBD079E47}" type="slidenum">
              <a:rPr dirty="0"/>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1291682" y="6248400"/>
            <a:ext cx="342900" cy="342900"/>
          </a:xfrm>
          <a:custGeom>
            <a:avLst/>
            <a:gdLst/>
            <a:ahLst/>
            <a:cxnLst/>
            <a:rect l="l" t="t" r="r" b="b"/>
            <a:pathLst>
              <a:path w="342900" h="342900">
                <a:moveTo>
                  <a:pt x="171450" y="0"/>
                </a:moveTo>
                <a:lnTo>
                  <a:pt x="125871" y="6124"/>
                </a:lnTo>
                <a:lnTo>
                  <a:pt x="84915" y="23407"/>
                </a:lnTo>
                <a:lnTo>
                  <a:pt x="50215" y="50215"/>
                </a:lnTo>
                <a:lnTo>
                  <a:pt x="23407" y="84915"/>
                </a:lnTo>
                <a:lnTo>
                  <a:pt x="6124" y="125871"/>
                </a:lnTo>
                <a:lnTo>
                  <a:pt x="0" y="171450"/>
                </a:lnTo>
                <a:lnTo>
                  <a:pt x="6124" y="217028"/>
                </a:lnTo>
                <a:lnTo>
                  <a:pt x="23407" y="257984"/>
                </a:lnTo>
                <a:lnTo>
                  <a:pt x="50215" y="292684"/>
                </a:lnTo>
                <a:lnTo>
                  <a:pt x="84915" y="319492"/>
                </a:lnTo>
                <a:lnTo>
                  <a:pt x="125871" y="336775"/>
                </a:lnTo>
                <a:lnTo>
                  <a:pt x="171450" y="342900"/>
                </a:lnTo>
                <a:lnTo>
                  <a:pt x="217028" y="336775"/>
                </a:lnTo>
                <a:lnTo>
                  <a:pt x="257984" y="319492"/>
                </a:lnTo>
                <a:lnTo>
                  <a:pt x="292684" y="292684"/>
                </a:lnTo>
                <a:lnTo>
                  <a:pt x="319492" y="257984"/>
                </a:lnTo>
                <a:lnTo>
                  <a:pt x="336775" y="217028"/>
                </a:lnTo>
                <a:lnTo>
                  <a:pt x="342900" y="171450"/>
                </a:lnTo>
                <a:lnTo>
                  <a:pt x="336775" y="125871"/>
                </a:lnTo>
                <a:lnTo>
                  <a:pt x="319492" y="84915"/>
                </a:lnTo>
                <a:lnTo>
                  <a:pt x="292684" y="50215"/>
                </a:lnTo>
                <a:lnTo>
                  <a:pt x="257984" y="23407"/>
                </a:lnTo>
                <a:lnTo>
                  <a:pt x="217028" y="6124"/>
                </a:lnTo>
                <a:lnTo>
                  <a:pt x="171450" y="0"/>
                </a:lnTo>
                <a:close/>
              </a:path>
            </a:pathLst>
          </a:custGeom>
          <a:solidFill>
            <a:schemeClr val="tx2"/>
          </a:solidFill>
        </p:spPr>
        <p:txBody>
          <a:bodyPr wrap="square" lIns="0" tIns="0" rIns="0" bIns="0" rtlCol="0"/>
          <a:lstStyle/>
          <a:p>
            <a:endParaRPr/>
          </a:p>
        </p:txBody>
      </p:sp>
      <p:sp>
        <p:nvSpPr>
          <p:cNvPr id="17" name="bk object 17"/>
          <p:cNvSpPr/>
          <p:nvPr/>
        </p:nvSpPr>
        <p:spPr>
          <a:xfrm>
            <a:off x="11822906" y="6433972"/>
            <a:ext cx="369570" cy="0"/>
          </a:xfrm>
          <a:custGeom>
            <a:avLst/>
            <a:gdLst/>
            <a:ahLst/>
            <a:cxnLst/>
            <a:rect l="l" t="t" r="r" b="b"/>
            <a:pathLst>
              <a:path w="369570">
                <a:moveTo>
                  <a:pt x="0" y="0"/>
                </a:moveTo>
                <a:lnTo>
                  <a:pt x="369214" y="0"/>
                </a:lnTo>
              </a:path>
            </a:pathLst>
          </a:custGeom>
          <a:ln w="12700">
            <a:solidFill>
              <a:srgbClr val="939598"/>
            </a:solidFill>
          </a:ln>
        </p:spPr>
        <p:txBody>
          <a:bodyPr wrap="square" lIns="0" tIns="0" rIns="0" bIns="0" rtlCol="0"/>
          <a:lstStyle/>
          <a:p>
            <a:endParaRPr/>
          </a:p>
        </p:txBody>
      </p:sp>
      <p:sp>
        <p:nvSpPr>
          <p:cNvPr id="18" name="bk object 18"/>
          <p:cNvSpPr/>
          <p:nvPr/>
        </p:nvSpPr>
        <p:spPr>
          <a:xfrm>
            <a:off x="446049" y="5996749"/>
            <a:ext cx="622528" cy="610027"/>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ctrTitle"/>
          </p:nvPr>
        </p:nvSpPr>
        <p:spPr>
          <a:xfrm>
            <a:off x="2448432" y="1749304"/>
            <a:ext cx="7301484" cy="66548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319386" y="3758083"/>
            <a:ext cx="9559576" cy="75692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1500" b="0" i="0" u="sng">
                <a:solidFill>
                  <a:srgbClr val="1F487C"/>
                </a:solidFill>
                <a:latin typeface="Segoe UI"/>
                <a:cs typeface="Segoe UI"/>
              </a:defRPr>
            </a:lvl1pPr>
          </a:lstStyle>
          <a:p>
            <a:pPr marL="12700">
              <a:lnSpc>
                <a:spcPct val="100000"/>
              </a:lnSpc>
              <a:spcBef>
                <a:spcPts val="215"/>
              </a:spcBef>
            </a:pPr>
            <a:r>
              <a:rPr dirty="0"/>
              <a:t>www.whcusa.com</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1/21/2026</a:t>
            </a:fld>
            <a:endParaRPr lang="en-US"/>
          </a:p>
        </p:txBody>
      </p:sp>
      <p:sp>
        <p:nvSpPr>
          <p:cNvPr id="6" name="Holder 6"/>
          <p:cNvSpPr>
            <a:spLocks noGrp="1"/>
          </p:cNvSpPr>
          <p:nvPr>
            <p:ph type="sldNum" sz="quarter" idx="7"/>
          </p:nvPr>
        </p:nvSpPr>
        <p:spPr/>
        <p:txBody>
          <a:bodyPr lIns="0" tIns="0" rIns="0" bIns="0"/>
          <a:lstStyle>
            <a:lvl1pPr>
              <a:defRPr sz="1000" b="1" i="0">
                <a:solidFill>
                  <a:schemeClr val="bg1"/>
                </a:solidFill>
                <a:latin typeface="Segoe UI"/>
                <a:cs typeface="Segoe UI"/>
              </a:defRPr>
            </a:lvl1pPr>
          </a:lstStyle>
          <a:p>
            <a:pPr marL="25400">
              <a:lnSpc>
                <a:spcPct val="100000"/>
              </a:lnSpc>
              <a:spcBef>
                <a:spcPts val="180"/>
              </a:spcBef>
            </a:pPr>
            <a:fld id="{81D60167-4931-47E6-BA6A-407CBD079E47}" type="slidenum">
              <a:rPr dirty="0"/>
              <a:t>‹#›</a:t>
            </a:fld>
            <a:endParaRPr dirty="0"/>
          </a:p>
        </p:txBody>
      </p:sp>
    </p:spTree>
    <p:extLst>
      <p:ext uri="{BB962C8B-B14F-4D97-AF65-F5344CB8AC3E}">
        <p14:creationId xmlns:p14="http://schemas.microsoft.com/office/powerpoint/2010/main" val="4030977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chemeClr val="bg1"/>
                </a:solidFill>
                <a:latin typeface="Segoe UI Semilight"/>
                <a:cs typeface="Segoe UI Semilight"/>
              </a:defRPr>
            </a:lvl1pPr>
          </a:lstStyle>
          <a:p>
            <a:endParaRPr/>
          </a:p>
        </p:txBody>
      </p:sp>
      <p:sp>
        <p:nvSpPr>
          <p:cNvPr id="3" name="Holder 3"/>
          <p:cNvSpPr>
            <a:spLocks noGrp="1"/>
          </p:cNvSpPr>
          <p:nvPr>
            <p:ph type="body" idx="1"/>
          </p:nvPr>
        </p:nvSpPr>
        <p:spPr/>
        <p:txBody>
          <a:bodyPr lIns="0" tIns="0" rIns="0" bIns="0"/>
          <a:lstStyle>
            <a:lvl1pPr>
              <a:defRPr sz="2200" b="1" i="0">
                <a:solidFill>
                  <a:schemeClr val="bg1"/>
                </a:solidFill>
                <a:latin typeface="Segoe UI"/>
                <a:cs typeface="Segoe UI"/>
              </a:defRPr>
            </a:lvl1pPr>
          </a:lstStyle>
          <a:p>
            <a:endParaRPr/>
          </a:p>
        </p:txBody>
      </p:sp>
      <p:sp>
        <p:nvSpPr>
          <p:cNvPr id="4" name="Holder 4"/>
          <p:cNvSpPr>
            <a:spLocks noGrp="1"/>
          </p:cNvSpPr>
          <p:nvPr>
            <p:ph type="ftr" sz="quarter" idx="5"/>
          </p:nvPr>
        </p:nvSpPr>
        <p:spPr/>
        <p:txBody>
          <a:bodyPr lIns="0" tIns="0" rIns="0" bIns="0"/>
          <a:lstStyle>
            <a:lvl1pPr>
              <a:defRPr sz="1500" b="0" i="0" u="sng">
                <a:solidFill>
                  <a:srgbClr val="1F487C"/>
                </a:solidFill>
                <a:latin typeface="Segoe UI"/>
                <a:cs typeface="Segoe UI"/>
              </a:defRPr>
            </a:lvl1pPr>
          </a:lstStyle>
          <a:p>
            <a:pPr marL="12700">
              <a:lnSpc>
                <a:spcPct val="100000"/>
              </a:lnSpc>
              <a:spcBef>
                <a:spcPts val="215"/>
              </a:spcBef>
            </a:pPr>
            <a:r>
              <a:rPr dirty="0"/>
              <a:t>www.whcusa.com</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1/21/2026</a:t>
            </a:fld>
            <a:endParaRPr lang="en-US"/>
          </a:p>
        </p:txBody>
      </p:sp>
      <p:sp>
        <p:nvSpPr>
          <p:cNvPr id="6" name="Holder 6"/>
          <p:cNvSpPr>
            <a:spLocks noGrp="1"/>
          </p:cNvSpPr>
          <p:nvPr>
            <p:ph type="sldNum" sz="quarter" idx="7"/>
          </p:nvPr>
        </p:nvSpPr>
        <p:spPr/>
        <p:txBody>
          <a:bodyPr lIns="0" tIns="0" rIns="0" bIns="0"/>
          <a:lstStyle>
            <a:lvl1pPr>
              <a:defRPr sz="1000" b="1" i="0">
                <a:solidFill>
                  <a:schemeClr val="bg1"/>
                </a:solidFill>
                <a:latin typeface="Segoe UI"/>
                <a:cs typeface="Segoe UI"/>
              </a:defRPr>
            </a:lvl1pPr>
          </a:lstStyle>
          <a:p>
            <a:pPr marL="25400">
              <a:lnSpc>
                <a:spcPct val="100000"/>
              </a:lnSpc>
              <a:spcBef>
                <a:spcPts val="180"/>
              </a:spcBef>
            </a:pPr>
            <a:fld id="{81D60167-4931-47E6-BA6A-407CBD079E47}" type="slidenum">
              <a:rPr dirty="0"/>
              <a:t>‹#›</a:t>
            </a:fld>
            <a:endParaRPr dirty="0"/>
          </a:p>
        </p:txBody>
      </p:sp>
    </p:spTree>
    <p:extLst>
      <p:ext uri="{BB962C8B-B14F-4D97-AF65-F5344CB8AC3E}">
        <p14:creationId xmlns:p14="http://schemas.microsoft.com/office/powerpoint/2010/main" val="2138778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1291682" y="6248400"/>
            <a:ext cx="342900" cy="342900"/>
          </a:xfrm>
          <a:custGeom>
            <a:avLst/>
            <a:gdLst/>
            <a:ahLst/>
            <a:cxnLst/>
            <a:rect l="l" t="t" r="r" b="b"/>
            <a:pathLst>
              <a:path w="342900" h="342900">
                <a:moveTo>
                  <a:pt x="171450" y="0"/>
                </a:moveTo>
                <a:lnTo>
                  <a:pt x="125871" y="6124"/>
                </a:lnTo>
                <a:lnTo>
                  <a:pt x="84915" y="23407"/>
                </a:lnTo>
                <a:lnTo>
                  <a:pt x="50215" y="50215"/>
                </a:lnTo>
                <a:lnTo>
                  <a:pt x="23407" y="84915"/>
                </a:lnTo>
                <a:lnTo>
                  <a:pt x="6124" y="125871"/>
                </a:lnTo>
                <a:lnTo>
                  <a:pt x="0" y="171450"/>
                </a:lnTo>
                <a:lnTo>
                  <a:pt x="6124" y="217028"/>
                </a:lnTo>
                <a:lnTo>
                  <a:pt x="23407" y="257984"/>
                </a:lnTo>
                <a:lnTo>
                  <a:pt x="50215" y="292684"/>
                </a:lnTo>
                <a:lnTo>
                  <a:pt x="84915" y="319492"/>
                </a:lnTo>
                <a:lnTo>
                  <a:pt x="125871" y="336775"/>
                </a:lnTo>
                <a:lnTo>
                  <a:pt x="171450" y="342900"/>
                </a:lnTo>
                <a:lnTo>
                  <a:pt x="217028" y="336775"/>
                </a:lnTo>
                <a:lnTo>
                  <a:pt x="257984" y="319492"/>
                </a:lnTo>
                <a:lnTo>
                  <a:pt x="292684" y="292684"/>
                </a:lnTo>
                <a:lnTo>
                  <a:pt x="319492" y="257984"/>
                </a:lnTo>
                <a:lnTo>
                  <a:pt x="336775" y="217028"/>
                </a:lnTo>
                <a:lnTo>
                  <a:pt x="342900" y="171450"/>
                </a:lnTo>
                <a:lnTo>
                  <a:pt x="336775" y="125871"/>
                </a:lnTo>
                <a:lnTo>
                  <a:pt x="319492" y="84915"/>
                </a:lnTo>
                <a:lnTo>
                  <a:pt x="292684" y="50215"/>
                </a:lnTo>
                <a:lnTo>
                  <a:pt x="257984" y="23407"/>
                </a:lnTo>
                <a:lnTo>
                  <a:pt x="217028" y="6124"/>
                </a:lnTo>
                <a:lnTo>
                  <a:pt x="171450" y="0"/>
                </a:lnTo>
                <a:close/>
              </a:path>
            </a:pathLst>
          </a:custGeom>
          <a:solidFill>
            <a:schemeClr val="tx2"/>
          </a:solidFill>
        </p:spPr>
        <p:txBody>
          <a:bodyPr wrap="square" lIns="0" tIns="0" rIns="0" bIns="0" rtlCol="0"/>
          <a:lstStyle/>
          <a:p>
            <a:endParaRPr/>
          </a:p>
        </p:txBody>
      </p:sp>
      <p:sp>
        <p:nvSpPr>
          <p:cNvPr id="17" name="bk object 17"/>
          <p:cNvSpPr/>
          <p:nvPr/>
        </p:nvSpPr>
        <p:spPr>
          <a:xfrm>
            <a:off x="11822906" y="6433972"/>
            <a:ext cx="369570" cy="0"/>
          </a:xfrm>
          <a:custGeom>
            <a:avLst/>
            <a:gdLst/>
            <a:ahLst/>
            <a:cxnLst/>
            <a:rect l="l" t="t" r="r" b="b"/>
            <a:pathLst>
              <a:path w="369570">
                <a:moveTo>
                  <a:pt x="0" y="0"/>
                </a:moveTo>
                <a:lnTo>
                  <a:pt x="369214" y="0"/>
                </a:lnTo>
              </a:path>
            </a:pathLst>
          </a:custGeom>
          <a:ln w="12700">
            <a:solidFill>
              <a:srgbClr val="939598"/>
            </a:solidFill>
          </a:ln>
        </p:spPr>
        <p:txBody>
          <a:bodyPr wrap="square" lIns="0" tIns="0" rIns="0" bIns="0" rtlCol="0"/>
          <a:lstStyle/>
          <a:p>
            <a:endParaRPr/>
          </a:p>
        </p:txBody>
      </p:sp>
      <p:sp>
        <p:nvSpPr>
          <p:cNvPr id="18" name="bk object 18"/>
          <p:cNvSpPr/>
          <p:nvPr/>
        </p:nvSpPr>
        <p:spPr>
          <a:xfrm>
            <a:off x="446049" y="5996749"/>
            <a:ext cx="622528" cy="610027"/>
          </a:xfrm>
          <a:prstGeom prst="rect">
            <a:avLst/>
          </a:prstGeom>
          <a:blipFill>
            <a:blip r:embed="rId2" cstate="print"/>
            <a:stretch>
              <a:fillRect/>
            </a:stretch>
          </a:blipFill>
        </p:spPr>
        <p:txBody>
          <a:bodyPr wrap="square" lIns="0" tIns="0" rIns="0" bIns="0" rtlCol="0"/>
          <a:lstStyle/>
          <a:p>
            <a:endParaRPr/>
          </a:p>
        </p:txBody>
      </p:sp>
      <p:sp>
        <p:nvSpPr>
          <p:cNvPr id="19" name="bk object 19"/>
          <p:cNvSpPr/>
          <p:nvPr/>
        </p:nvSpPr>
        <p:spPr>
          <a:xfrm>
            <a:off x="6858000" y="685800"/>
            <a:ext cx="5334113" cy="5373634"/>
          </a:xfrm>
          <a:prstGeom prst="rect">
            <a:avLst/>
          </a:prstGeom>
          <a:blipFill>
            <a:blip r:embed="rId3" cstate="print"/>
            <a:stretch>
              <a:fillRect/>
            </a:stretch>
          </a:blipFill>
        </p:spPr>
        <p:txBody>
          <a:bodyPr wrap="square" lIns="0" tIns="0" rIns="0" bIns="0" rtlCol="0"/>
          <a:lstStyle/>
          <a:p>
            <a:endParaRPr/>
          </a:p>
        </p:txBody>
      </p:sp>
      <p:sp>
        <p:nvSpPr>
          <p:cNvPr id="20" name="bk object 20"/>
          <p:cNvSpPr/>
          <p:nvPr/>
        </p:nvSpPr>
        <p:spPr>
          <a:xfrm>
            <a:off x="8299322" y="2725673"/>
            <a:ext cx="3058795" cy="1778635"/>
          </a:xfrm>
          <a:custGeom>
            <a:avLst/>
            <a:gdLst/>
            <a:ahLst/>
            <a:cxnLst/>
            <a:rect l="l" t="t" r="r" b="b"/>
            <a:pathLst>
              <a:path w="3058795" h="1778635">
                <a:moveTo>
                  <a:pt x="0" y="0"/>
                </a:moveTo>
                <a:lnTo>
                  <a:pt x="3058668" y="0"/>
                </a:lnTo>
                <a:lnTo>
                  <a:pt x="3058668" y="1778508"/>
                </a:lnTo>
                <a:lnTo>
                  <a:pt x="0" y="1778508"/>
                </a:lnTo>
                <a:lnTo>
                  <a:pt x="0" y="0"/>
                </a:lnTo>
                <a:close/>
              </a:path>
            </a:pathLst>
          </a:custGeom>
          <a:solidFill>
            <a:srgbClr val="231F20">
              <a:alpha val="9999"/>
            </a:srgbClr>
          </a:solidFill>
        </p:spPr>
        <p:txBody>
          <a:bodyPr wrap="square" lIns="0" tIns="0" rIns="0" bIns="0" rtlCol="0"/>
          <a:lstStyle/>
          <a:p>
            <a:endParaRPr/>
          </a:p>
        </p:txBody>
      </p:sp>
      <p:sp>
        <p:nvSpPr>
          <p:cNvPr id="21" name="bk object 21"/>
          <p:cNvSpPr/>
          <p:nvPr/>
        </p:nvSpPr>
        <p:spPr>
          <a:xfrm>
            <a:off x="8280279" y="2706625"/>
            <a:ext cx="2921635" cy="1637030"/>
          </a:xfrm>
          <a:custGeom>
            <a:avLst/>
            <a:gdLst/>
            <a:ahLst/>
            <a:cxnLst/>
            <a:rect l="l" t="t" r="r" b="b"/>
            <a:pathLst>
              <a:path w="2921634" h="1637029">
                <a:moveTo>
                  <a:pt x="2635377" y="0"/>
                </a:moveTo>
                <a:lnTo>
                  <a:pt x="285750" y="0"/>
                </a:lnTo>
                <a:lnTo>
                  <a:pt x="120550" y="4464"/>
                </a:lnTo>
                <a:lnTo>
                  <a:pt x="35718" y="35718"/>
                </a:lnTo>
                <a:lnTo>
                  <a:pt x="4464" y="120550"/>
                </a:lnTo>
                <a:lnTo>
                  <a:pt x="0" y="285750"/>
                </a:lnTo>
                <a:lnTo>
                  <a:pt x="0" y="1351026"/>
                </a:lnTo>
                <a:lnTo>
                  <a:pt x="4464" y="1516225"/>
                </a:lnTo>
                <a:lnTo>
                  <a:pt x="35718" y="1601057"/>
                </a:lnTo>
                <a:lnTo>
                  <a:pt x="120550" y="1632311"/>
                </a:lnTo>
                <a:lnTo>
                  <a:pt x="285750" y="1636776"/>
                </a:lnTo>
                <a:lnTo>
                  <a:pt x="2635377" y="1636776"/>
                </a:lnTo>
                <a:lnTo>
                  <a:pt x="2800576" y="1632311"/>
                </a:lnTo>
                <a:lnTo>
                  <a:pt x="2885408" y="1601057"/>
                </a:lnTo>
                <a:lnTo>
                  <a:pt x="2916662" y="1516225"/>
                </a:lnTo>
                <a:lnTo>
                  <a:pt x="2921127" y="1351026"/>
                </a:lnTo>
                <a:lnTo>
                  <a:pt x="2921127" y="285750"/>
                </a:lnTo>
                <a:lnTo>
                  <a:pt x="2916662" y="120550"/>
                </a:lnTo>
                <a:lnTo>
                  <a:pt x="2885408" y="35718"/>
                </a:lnTo>
                <a:lnTo>
                  <a:pt x="2800576" y="4464"/>
                </a:lnTo>
                <a:lnTo>
                  <a:pt x="2635377" y="0"/>
                </a:lnTo>
                <a:close/>
              </a:path>
            </a:pathLst>
          </a:custGeom>
          <a:solidFill>
            <a:srgbClr val="FFFFFF"/>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400" b="0" i="0">
                <a:solidFill>
                  <a:schemeClr val="bg1"/>
                </a:solidFill>
                <a:latin typeface="Segoe UI Semilight"/>
                <a:cs typeface="Segoe UI Semilight"/>
              </a:defRPr>
            </a:lvl1pPr>
          </a:lstStyle>
          <a:p>
            <a:endParaRPr/>
          </a:p>
        </p:txBody>
      </p:sp>
      <p:sp>
        <p:nvSpPr>
          <p:cNvPr id="3" name="Holder 3"/>
          <p:cNvSpPr>
            <a:spLocks noGrp="1"/>
          </p:cNvSpPr>
          <p:nvPr>
            <p:ph sz="half" idx="2"/>
          </p:nvPr>
        </p:nvSpPr>
        <p:spPr>
          <a:xfrm>
            <a:off x="609917" y="1577340"/>
            <a:ext cx="5306282"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82150" y="1577340"/>
            <a:ext cx="5306282"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500" b="0" i="0" u="sng">
                <a:solidFill>
                  <a:srgbClr val="1F487C"/>
                </a:solidFill>
                <a:latin typeface="Segoe UI"/>
                <a:cs typeface="Segoe UI"/>
              </a:defRPr>
            </a:lvl1pPr>
          </a:lstStyle>
          <a:p>
            <a:pPr marL="12700">
              <a:lnSpc>
                <a:spcPct val="100000"/>
              </a:lnSpc>
              <a:spcBef>
                <a:spcPts val="215"/>
              </a:spcBef>
            </a:pPr>
            <a:r>
              <a:rPr dirty="0"/>
              <a:t>www.whcusa.com</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1/21/2026</a:t>
            </a:fld>
            <a:endParaRPr lang="en-US"/>
          </a:p>
        </p:txBody>
      </p:sp>
      <p:sp>
        <p:nvSpPr>
          <p:cNvPr id="7" name="Holder 7"/>
          <p:cNvSpPr>
            <a:spLocks noGrp="1"/>
          </p:cNvSpPr>
          <p:nvPr>
            <p:ph type="sldNum" sz="quarter" idx="7"/>
          </p:nvPr>
        </p:nvSpPr>
        <p:spPr/>
        <p:txBody>
          <a:bodyPr lIns="0" tIns="0" rIns="0" bIns="0"/>
          <a:lstStyle>
            <a:lvl1pPr>
              <a:defRPr sz="1000" b="1" i="0">
                <a:solidFill>
                  <a:schemeClr val="bg1"/>
                </a:solidFill>
                <a:latin typeface="Segoe UI"/>
                <a:cs typeface="Segoe UI"/>
              </a:defRPr>
            </a:lvl1pPr>
          </a:lstStyle>
          <a:p>
            <a:pPr marL="25400">
              <a:lnSpc>
                <a:spcPct val="100000"/>
              </a:lnSpc>
              <a:spcBef>
                <a:spcPts val="180"/>
              </a:spcBef>
            </a:pPr>
            <a:fld id="{81D60167-4931-47E6-BA6A-407CBD079E47}" type="slidenum">
              <a:rPr dirty="0"/>
              <a:t>‹#›</a:t>
            </a:fld>
            <a:endParaRPr dirty="0"/>
          </a:p>
        </p:txBody>
      </p:sp>
    </p:spTree>
    <p:extLst>
      <p:ext uri="{BB962C8B-B14F-4D97-AF65-F5344CB8AC3E}">
        <p14:creationId xmlns:p14="http://schemas.microsoft.com/office/powerpoint/2010/main" val="28426310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1291682" y="6248400"/>
            <a:ext cx="342900" cy="342900"/>
          </a:xfrm>
          <a:custGeom>
            <a:avLst/>
            <a:gdLst/>
            <a:ahLst/>
            <a:cxnLst/>
            <a:rect l="l" t="t" r="r" b="b"/>
            <a:pathLst>
              <a:path w="342900" h="342900">
                <a:moveTo>
                  <a:pt x="171450" y="0"/>
                </a:moveTo>
                <a:lnTo>
                  <a:pt x="125871" y="6124"/>
                </a:lnTo>
                <a:lnTo>
                  <a:pt x="84915" y="23407"/>
                </a:lnTo>
                <a:lnTo>
                  <a:pt x="50215" y="50215"/>
                </a:lnTo>
                <a:lnTo>
                  <a:pt x="23407" y="84915"/>
                </a:lnTo>
                <a:lnTo>
                  <a:pt x="6124" y="125871"/>
                </a:lnTo>
                <a:lnTo>
                  <a:pt x="0" y="171450"/>
                </a:lnTo>
                <a:lnTo>
                  <a:pt x="6124" y="217028"/>
                </a:lnTo>
                <a:lnTo>
                  <a:pt x="23407" y="257984"/>
                </a:lnTo>
                <a:lnTo>
                  <a:pt x="50215" y="292684"/>
                </a:lnTo>
                <a:lnTo>
                  <a:pt x="84915" y="319492"/>
                </a:lnTo>
                <a:lnTo>
                  <a:pt x="125871" y="336775"/>
                </a:lnTo>
                <a:lnTo>
                  <a:pt x="171450" y="342900"/>
                </a:lnTo>
                <a:lnTo>
                  <a:pt x="217028" y="336775"/>
                </a:lnTo>
                <a:lnTo>
                  <a:pt x="257984" y="319492"/>
                </a:lnTo>
                <a:lnTo>
                  <a:pt x="292684" y="292684"/>
                </a:lnTo>
                <a:lnTo>
                  <a:pt x="319492" y="257984"/>
                </a:lnTo>
                <a:lnTo>
                  <a:pt x="336775" y="217028"/>
                </a:lnTo>
                <a:lnTo>
                  <a:pt x="342900" y="171450"/>
                </a:lnTo>
                <a:lnTo>
                  <a:pt x="336775" y="125871"/>
                </a:lnTo>
                <a:lnTo>
                  <a:pt x="319492" y="84915"/>
                </a:lnTo>
                <a:lnTo>
                  <a:pt x="292684" y="50215"/>
                </a:lnTo>
                <a:lnTo>
                  <a:pt x="257984" y="23407"/>
                </a:lnTo>
                <a:lnTo>
                  <a:pt x="217028" y="6124"/>
                </a:lnTo>
                <a:lnTo>
                  <a:pt x="171450" y="0"/>
                </a:lnTo>
                <a:close/>
              </a:path>
            </a:pathLst>
          </a:custGeom>
          <a:solidFill>
            <a:schemeClr val="tx2"/>
          </a:solidFill>
        </p:spPr>
        <p:txBody>
          <a:bodyPr wrap="square" lIns="0" tIns="0" rIns="0" bIns="0" rtlCol="0"/>
          <a:lstStyle/>
          <a:p>
            <a:endParaRPr/>
          </a:p>
        </p:txBody>
      </p:sp>
      <p:sp>
        <p:nvSpPr>
          <p:cNvPr id="17" name="bk object 17"/>
          <p:cNvSpPr/>
          <p:nvPr/>
        </p:nvSpPr>
        <p:spPr>
          <a:xfrm>
            <a:off x="11822906" y="6433972"/>
            <a:ext cx="369570" cy="0"/>
          </a:xfrm>
          <a:custGeom>
            <a:avLst/>
            <a:gdLst/>
            <a:ahLst/>
            <a:cxnLst/>
            <a:rect l="l" t="t" r="r" b="b"/>
            <a:pathLst>
              <a:path w="369570">
                <a:moveTo>
                  <a:pt x="0" y="0"/>
                </a:moveTo>
                <a:lnTo>
                  <a:pt x="369214" y="0"/>
                </a:lnTo>
              </a:path>
            </a:pathLst>
          </a:custGeom>
          <a:ln w="12700">
            <a:solidFill>
              <a:srgbClr val="939598"/>
            </a:solidFill>
          </a:ln>
        </p:spPr>
        <p:txBody>
          <a:bodyPr wrap="square" lIns="0" tIns="0" rIns="0" bIns="0" rtlCol="0"/>
          <a:lstStyle/>
          <a:p>
            <a:endParaRPr/>
          </a:p>
        </p:txBody>
      </p:sp>
      <p:sp>
        <p:nvSpPr>
          <p:cNvPr id="18" name="bk object 18"/>
          <p:cNvSpPr/>
          <p:nvPr/>
        </p:nvSpPr>
        <p:spPr>
          <a:xfrm>
            <a:off x="446049" y="5996749"/>
            <a:ext cx="622528" cy="610027"/>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400" b="0" i="0">
                <a:solidFill>
                  <a:schemeClr val="bg1"/>
                </a:solidFill>
                <a:latin typeface="Segoe UI Semilight"/>
                <a:cs typeface="Segoe UI Semilight"/>
              </a:defRPr>
            </a:lvl1pPr>
          </a:lstStyle>
          <a:p>
            <a:endParaRPr/>
          </a:p>
        </p:txBody>
      </p:sp>
      <p:sp>
        <p:nvSpPr>
          <p:cNvPr id="3" name="Holder 3"/>
          <p:cNvSpPr>
            <a:spLocks noGrp="1"/>
          </p:cNvSpPr>
          <p:nvPr>
            <p:ph type="ftr" sz="quarter" idx="5"/>
          </p:nvPr>
        </p:nvSpPr>
        <p:spPr/>
        <p:txBody>
          <a:bodyPr lIns="0" tIns="0" rIns="0" bIns="0"/>
          <a:lstStyle>
            <a:lvl1pPr>
              <a:defRPr sz="1500" b="0" i="0" u="sng">
                <a:solidFill>
                  <a:srgbClr val="1F487C"/>
                </a:solidFill>
                <a:latin typeface="Segoe UI"/>
                <a:cs typeface="Segoe UI"/>
              </a:defRPr>
            </a:lvl1pPr>
          </a:lstStyle>
          <a:p>
            <a:pPr marL="12700">
              <a:lnSpc>
                <a:spcPct val="100000"/>
              </a:lnSpc>
              <a:spcBef>
                <a:spcPts val="215"/>
              </a:spcBef>
            </a:pPr>
            <a:r>
              <a:rPr dirty="0"/>
              <a:t>www.whcusa.com</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1/21/2026</a:t>
            </a:fld>
            <a:endParaRPr lang="en-US"/>
          </a:p>
        </p:txBody>
      </p:sp>
      <p:sp>
        <p:nvSpPr>
          <p:cNvPr id="5" name="Holder 5"/>
          <p:cNvSpPr>
            <a:spLocks noGrp="1"/>
          </p:cNvSpPr>
          <p:nvPr>
            <p:ph type="sldNum" sz="quarter" idx="7"/>
          </p:nvPr>
        </p:nvSpPr>
        <p:spPr/>
        <p:txBody>
          <a:bodyPr lIns="0" tIns="0" rIns="0" bIns="0"/>
          <a:lstStyle>
            <a:lvl1pPr>
              <a:defRPr sz="1000" b="1" i="0">
                <a:solidFill>
                  <a:schemeClr val="bg1"/>
                </a:solidFill>
                <a:latin typeface="Segoe UI"/>
                <a:cs typeface="Segoe UI"/>
              </a:defRPr>
            </a:lvl1pPr>
          </a:lstStyle>
          <a:p>
            <a:pPr marL="25400">
              <a:lnSpc>
                <a:spcPct val="100000"/>
              </a:lnSpc>
              <a:spcBef>
                <a:spcPts val="180"/>
              </a:spcBef>
            </a:pPr>
            <a:fld id="{81D60167-4931-47E6-BA6A-407CBD079E47}" type="slidenum">
              <a:rPr dirty="0"/>
              <a:t>‹#›</a:t>
            </a:fld>
            <a:endParaRPr dirty="0"/>
          </a:p>
        </p:txBody>
      </p:sp>
    </p:spTree>
    <p:extLst>
      <p:ext uri="{BB962C8B-B14F-4D97-AF65-F5344CB8AC3E}">
        <p14:creationId xmlns:p14="http://schemas.microsoft.com/office/powerpoint/2010/main" val="16029345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4.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5.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6.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theme" Target="../theme/theme7.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0629" y="562465"/>
            <a:ext cx="4657090" cy="665480"/>
          </a:xfrm>
          <a:prstGeom prst="rect">
            <a:avLst/>
          </a:prstGeom>
        </p:spPr>
        <p:txBody>
          <a:bodyPr wrap="square" lIns="0" tIns="0" rIns="0" bIns="0">
            <a:spAutoFit/>
          </a:bodyPr>
          <a:lstStyle>
            <a:lvl1pPr>
              <a:defRPr sz="4200" b="1" i="0">
                <a:solidFill>
                  <a:srgbClr val="231F20"/>
                </a:solidFill>
                <a:latin typeface="Segoe UI"/>
                <a:cs typeface="Segoe UI"/>
              </a:defRPr>
            </a:lvl1pPr>
          </a:lstStyle>
          <a:p>
            <a:endParaRPr/>
          </a:p>
        </p:txBody>
      </p:sp>
      <p:sp>
        <p:nvSpPr>
          <p:cNvPr id="3" name="Holder 3"/>
          <p:cNvSpPr>
            <a:spLocks noGrp="1"/>
          </p:cNvSpPr>
          <p:nvPr>
            <p:ph type="body" idx="1"/>
          </p:nvPr>
        </p:nvSpPr>
        <p:spPr>
          <a:xfrm>
            <a:off x="673100" y="2230734"/>
            <a:ext cx="10911205" cy="3497579"/>
          </a:xfrm>
          <a:prstGeom prst="rect">
            <a:avLst/>
          </a:prstGeom>
        </p:spPr>
        <p:txBody>
          <a:bodyPr wrap="square" lIns="0" tIns="0" rIns="0" bIns="0">
            <a:spAutoFit/>
          </a:bodyPr>
          <a:lstStyle>
            <a:lvl1pPr>
              <a:defRPr sz="1600" b="0" i="0">
                <a:solidFill>
                  <a:srgbClr val="231F20"/>
                </a:solidFill>
                <a:latin typeface="Segoe UI"/>
                <a:cs typeface="Segoe UI"/>
              </a:defRPr>
            </a:lvl1pPr>
          </a:lstStyle>
          <a:p>
            <a:endParaRPr/>
          </a:p>
        </p:txBody>
      </p:sp>
      <p:sp>
        <p:nvSpPr>
          <p:cNvPr id="4" name="Holder 4"/>
          <p:cNvSpPr>
            <a:spLocks noGrp="1"/>
          </p:cNvSpPr>
          <p:nvPr>
            <p:ph type="ftr" sz="quarter" idx="5"/>
          </p:nvPr>
        </p:nvSpPr>
        <p:spPr>
          <a:xfrm>
            <a:off x="9462067" y="6238314"/>
            <a:ext cx="1504950" cy="279400"/>
          </a:xfrm>
          <a:prstGeom prst="rect">
            <a:avLst/>
          </a:prstGeom>
        </p:spPr>
        <p:txBody>
          <a:bodyPr wrap="square" lIns="0" tIns="0" rIns="0" bIns="0">
            <a:spAutoFit/>
          </a:bodyPr>
          <a:lstStyle>
            <a:lvl1pPr>
              <a:defRPr sz="1500" b="0" i="0" u="sng">
                <a:solidFill>
                  <a:srgbClr val="1F487C"/>
                </a:solidFill>
                <a:latin typeface="Segoe UI"/>
                <a:cs typeface="Segoe UI"/>
              </a:defRPr>
            </a:lvl1pPr>
          </a:lstStyle>
          <a:p>
            <a:pPr marL="12700">
              <a:lnSpc>
                <a:spcPct val="100000"/>
              </a:lnSpc>
              <a:spcBef>
                <a:spcPts val="215"/>
              </a:spcBef>
            </a:pPr>
            <a:r>
              <a:rPr dirty="0"/>
              <a:t>www.whcusa.com</a:t>
            </a:r>
          </a:p>
        </p:txBody>
      </p:sp>
      <p:sp>
        <p:nvSpPr>
          <p:cNvPr id="5" name="Holder 5"/>
          <p:cNvSpPr>
            <a:spLocks noGrp="1"/>
          </p:cNvSpPr>
          <p:nvPr>
            <p:ph type="dt" sz="half" idx="6"/>
          </p:nvPr>
        </p:nvSpPr>
        <p:spPr>
          <a:xfrm>
            <a:off x="609917" y="6377940"/>
            <a:ext cx="28056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1/21/2026</a:t>
            </a:fld>
            <a:endParaRPr lang="en-US"/>
          </a:p>
        </p:txBody>
      </p:sp>
      <p:sp>
        <p:nvSpPr>
          <p:cNvPr id="6" name="Holder 6"/>
          <p:cNvSpPr>
            <a:spLocks noGrp="1"/>
          </p:cNvSpPr>
          <p:nvPr>
            <p:ph type="sldNum" sz="quarter" idx="7"/>
          </p:nvPr>
        </p:nvSpPr>
        <p:spPr>
          <a:xfrm>
            <a:off x="11399784" y="6312729"/>
            <a:ext cx="124459" cy="194945"/>
          </a:xfrm>
          <a:prstGeom prst="rect">
            <a:avLst/>
          </a:prstGeom>
        </p:spPr>
        <p:txBody>
          <a:bodyPr wrap="square" lIns="0" tIns="0" rIns="0" bIns="0">
            <a:spAutoFit/>
          </a:bodyPr>
          <a:lstStyle>
            <a:lvl1pPr>
              <a:defRPr sz="1000" b="1" i="0">
                <a:solidFill>
                  <a:schemeClr val="bg1"/>
                </a:solidFill>
                <a:latin typeface="Segoe UI"/>
                <a:cs typeface="Segoe UI"/>
              </a:defRPr>
            </a:lvl1pPr>
          </a:lstStyle>
          <a:p>
            <a:pPr marL="25400">
              <a:lnSpc>
                <a:spcPct val="100000"/>
              </a:lnSpc>
              <a:spcBef>
                <a:spcPts val="180"/>
              </a:spcBef>
            </a:pPr>
            <a:fld id="{81D60167-4931-47E6-BA6A-407CBD079E47}" type="slidenum">
              <a:rPr dirty="0"/>
              <a:t>‹#›</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761865" y="665480"/>
            <a:ext cx="2674619" cy="391159"/>
          </a:xfrm>
          <a:prstGeom prst="rect">
            <a:avLst/>
          </a:prstGeom>
        </p:spPr>
        <p:txBody>
          <a:bodyPr wrap="square" lIns="0" tIns="0" rIns="0" bIns="0">
            <a:spAutoFit/>
          </a:bodyPr>
          <a:lstStyle>
            <a:lvl1pPr>
              <a:defRPr sz="2400" b="0" i="0">
                <a:solidFill>
                  <a:schemeClr val="bg1"/>
                </a:solidFill>
                <a:latin typeface="Segoe UI Semilight"/>
                <a:cs typeface="Segoe UI Semilight"/>
              </a:defRPr>
            </a:lvl1pPr>
          </a:lstStyle>
          <a:p>
            <a:endParaRPr/>
          </a:p>
        </p:txBody>
      </p:sp>
      <p:sp>
        <p:nvSpPr>
          <p:cNvPr id="3" name="Holder 3"/>
          <p:cNvSpPr>
            <a:spLocks noGrp="1"/>
          </p:cNvSpPr>
          <p:nvPr>
            <p:ph type="body" idx="1"/>
          </p:nvPr>
        </p:nvSpPr>
        <p:spPr>
          <a:xfrm>
            <a:off x="540071" y="1993803"/>
            <a:ext cx="11118207" cy="2540000"/>
          </a:xfrm>
          <a:prstGeom prst="rect">
            <a:avLst/>
          </a:prstGeom>
        </p:spPr>
        <p:txBody>
          <a:bodyPr wrap="square" lIns="0" tIns="0" rIns="0" bIns="0">
            <a:spAutoFit/>
          </a:bodyPr>
          <a:lstStyle>
            <a:lvl1pPr>
              <a:defRPr sz="2200" b="1" i="0">
                <a:solidFill>
                  <a:schemeClr val="bg1"/>
                </a:solidFill>
                <a:latin typeface="Segoe UI"/>
                <a:cs typeface="Segoe UI"/>
              </a:defRPr>
            </a:lvl1pPr>
          </a:lstStyle>
          <a:p>
            <a:endParaRPr/>
          </a:p>
        </p:txBody>
      </p:sp>
      <p:sp>
        <p:nvSpPr>
          <p:cNvPr id="4" name="Holder 4"/>
          <p:cNvSpPr>
            <a:spLocks noGrp="1"/>
          </p:cNvSpPr>
          <p:nvPr>
            <p:ph type="ftr" sz="quarter" idx="5"/>
          </p:nvPr>
        </p:nvSpPr>
        <p:spPr>
          <a:xfrm>
            <a:off x="9462067" y="6238314"/>
            <a:ext cx="1504950" cy="279400"/>
          </a:xfrm>
          <a:prstGeom prst="rect">
            <a:avLst/>
          </a:prstGeom>
        </p:spPr>
        <p:txBody>
          <a:bodyPr wrap="square" lIns="0" tIns="0" rIns="0" bIns="0">
            <a:spAutoFit/>
          </a:bodyPr>
          <a:lstStyle>
            <a:lvl1pPr>
              <a:defRPr sz="1500" b="0" i="0" u="sng">
                <a:solidFill>
                  <a:srgbClr val="1F487C"/>
                </a:solidFill>
                <a:latin typeface="Segoe UI"/>
                <a:cs typeface="Segoe UI"/>
              </a:defRPr>
            </a:lvl1pPr>
          </a:lstStyle>
          <a:p>
            <a:pPr marL="12700">
              <a:lnSpc>
                <a:spcPct val="100000"/>
              </a:lnSpc>
              <a:spcBef>
                <a:spcPts val="215"/>
              </a:spcBef>
            </a:pPr>
            <a:r>
              <a:rPr dirty="0"/>
              <a:t>www.whcusa.com</a:t>
            </a:r>
          </a:p>
        </p:txBody>
      </p:sp>
      <p:sp>
        <p:nvSpPr>
          <p:cNvPr id="5" name="Holder 5"/>
          <p:cNvSpPr>
            <a:spLocks noGrp="1"/>
          </p:cNvSpPr>
          <p:nvPr>
            <p:ph type="dt" sz="half" idx="6"/>
          </p:nvPr>
        </p:nvSpPr>
        <p:spPr>
          <a:xfrm>
            <a:off x="609917" y="6377940"/>
            <a:ext cx="28056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1/21/2026</a:t>
            </a:fld>
            <a:endParaRPr lang="en-US"/>
          </a:p>
        </p:txBody>
      </p:sp>
      <p:sp>
        <p:nvSpPr>
          <p:cNvPr id="6" name="Holder 6"/>
          <p:cNvSpPr>
            <a:spLocks noGrp="1"/>
          </p:cNvSpPr>
          <p:nvPr>
            <p:ph type="sldNum" sz="quarter" idx="7"/>
          </p:nvPr>
        </p:nvSpPr>
        <p:spPr>
          <a:xfrm>
            <a:off x="11399784" y="6312729"/>
            <a:ext cx="124459" cy="194945"/>
          </a:xfrm>
          <a:prstGeom prst="rect">
            <a:avLst/>
          </a:prstGeom>
        </p:spPr>
        <p:txBody>
          <a:bodyPr wrap="square" lIns="0" tIns="0" rIns="0" bIns="0">
            <a:spAutoFit/>
          </a:bodyPr>
          <a:lstStyle>
            <a:lvl1pPr>
              <a:defRPr sz="1000" b="1" i="0">
                <a:solidFill>
                  <a:schemeClr val="bg1"/>
                </a:solidFill>
                <a:latin typeface="Segoe UI"/>
                <a:cs typeface="Segoe UI"/>
              </a:defRPr>
            </a:lvl1pPr>
          </a:lstStyle>
          <a:p>
            <a:pPr marL="25400">
              <a:lnSpc>
                <a:spcPct val="100000"/>
              </a:lnSpc>
              <a:spcBef>
                <a:spcPts val="180"/>
              </a:spcBef>
            </a:pPr>
            <a:fld id="{81D60167-4931-47E6-BA6A-407CBD079E47}" type="slidenum">
              <a:rPr dirty="0"/>
              <a:t>‹#›</a:t>
            </a:fld>
            <a:endParaRPr dirty="0"/>
          </a:p>
        </p:txBody>
      </p:sp>
    </p:spTree>
    <p:extLst>
      <p:ext uri="{BB962C8B-B14F-4D97-AF65-F5344CB8AC3E}">
        <p14:creationId xmlns:p14="http://schemas.microsoft.com/office/powerpoint/2010/main" val="195360756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761865" y="665480"/>
            <a:ext cx="2674619" cy="391159"/>
          </a:xfrm>
          <a:prstGeom prst="rect">
            <a:avLst/>
          </a:prstGeom>
        </p:spPr>
        <p:txBody>
          <a:bodyPr wrap="square" lIns="0" tIns="0" rIns="0" bIns="0">
            <a:spAutoFit/>
          </a:bodyPr>
          <a:lstStyle>
            <a:lvl1pPr>
              <a:defRPr sz="2400" b="0" i="0">
                <a:solidFill>
                  <a:schemeClr val="bg1"/>
                </a:solidFill>
                <a:latin typeface="Segoe UI Semilight"/>
                <a:cs typeface="Segoe UI Semilight"/>
              </a:defRPr>
            </a:lvl1pPr>
          </a:lstStyle>
          <a:p>
            <a:endParaRPr/>
          </a:p>
        </p:txBody>
      </p:sp>
      <p:sp>
        <p:nvSpPr>
          <p:cNvPr id="3" name="Holder 3"/>
          <p:cNvSpPr>
            <a:spLocks noGrp="1"/>
          </p:cNvSpPr>
          <p:nvPr>
            <p:ph type="body" idx="1"/>
          </p:nvPr>
        </p:nvSpPr>
        <p:spPr>
          <a:xfrm>
            <a:off x="866310" y="1610874"/>
            <a:ext cx="5560060" cy="2707640"/>
          </a:xfrm>
          <a:prstGeom prst="rect">
            <a:avLst/>
          </a:prstGeom>
        </p:spPr>
        <p:txBody>
          <a:bodyPr wrap="square" lIns="0" tIns="0" rIns="0" bIns="0">
            <a:spAutoFit/>
          </a:bodyPr>
          <a:lstStyle>
            <a:lvl1pPr>
              <a:defRPr sz="1600" b="1" i="0">
                <a:solidFill>
                  <a:schemeClr val="bg1"/>
                </a:solidFill>
                <a:latin typeface="Segoe UI"/>
                <a:cs typeface="Segoe UI"/>
              </a:defRPr>
            </a:lvl1pPr>
          </a:lstStyle>
          <a:p>
            <a:endParaRPr/>
          </a:p>
        </p:txBody>
      </p:sp>
      <p:sp>
        <p:nvSpPr>
          <p:cNvPr id="4" name="Holder 4"/>
          <p:cNvSpPr>
            <a:spLocks noGrp="1"/>
          </p:cNvSpPr>
          <p:nvPr>
            <p:ph type="ftr" sz="quarter" idx="5"/>
          </p:nvPr>
        </p:nvSpPr>
        <p:spPr>
          <a:xfrm>
            <a:off x="9462067" y="6238314"/>
            <a:ext cx="1504950" cy="279400"/>
          </a:xfrm>
          <a:prstGeom prst="rect">
            <a:avLst/>
          </a:prstGeom>
        </p:spPr>
        <p:txBody>
          <a:bodyPr wrap="square" lIns="0" tIns="0" rIns="0" bIns="0">
            <a:spAutoFit/>
          </a:bodyPr>
          <a:lstStyle>
            <a:lvl1pPr>
              <a:defRPr sz="1500" b="0" i="0" u="sng">
                <a:solidFill>
                  <a:srgbClr val="1F487C"/>
                </a:solidFill>
                <a:latin typeface="Segoe UI"/>
                <a:cs typeface="Segoe UI"/>
              </a:defRPr>
            </a:lvl1pPr>
          </a:lstStyle>
          <a:p>
            <a:pPr marL="12700">
              <a:lnSpc>
                <a:spcPct val="100000"/>
              </a:lnSpc>
              <a:spcBef>
                <a:spcPts val="215"/>
              </a:spcBef>
            </a:pPr>
            <a:r>
              <a:rPr dirty="0"/>
              <a:t>www.whcusa.com</a:t>
            </a:r>
          </a:p>
        </p:txBody>
      </p:sp>
      <p:sp>
        <p:nvSpPr>
          <p:cNvPr id="5" name="Holder 5"/>
          <p:cNvSpPr>
            <a:spLocks noGrp="1"/>
          </p:cNvSpPr>
          <p:nvPr>
            <p:ph type="dt" sz="half" idx="6"/>
          </p:nvPr>
        </p:nvSpPr>
        <p:spPr>
          <a:xfrm>
            <a:off x="609917" y="6377940"/>
            <a:ext cx="28056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1/21/2026</a:t>
            </a:fld>
            <a:endParaRPr lang="en-US"/>
          </a:p>
        </p:txBody>
      </p:sp>
      <p:sp>
        <p:nvSpPr>
          <p:cNvPr id="6" name="Holder 6"/>
          <p:cNvSpPr>
            <a:spLocks noGrp="1"/>
          </p:cNvSpPr>
          <p:nvPr>
            <p:ph type="sldNum" sz="quarter" idx="7"/>
          </p:nvPr>
        </p:nvSpPr>
        <p:spPr>
          <a:xfrm>
            <a:off x="11363259" y="6312729"/>
            <a:ext cx="196850" cy="194945"/>
          </a:xfrm>
          <a:prstGeom prst="rect">
            <a:avLst/>
          </a:prstGeom>
        </p:spPr>
        <p:txBody>
          <a:bodyPr wrap="square" lIns="0" tIns="0" rIns="0" bIns="0">
            <a:spAutoFit/>
          </a:bodyPr>
          <a:lstStyle>
            <a:lvl1pPr>
              <a:defRPr sz="1000" b="1" i="0">
                <a:solidFill>
                  <a:schemeClr val="bg1"/>
                </a:solidFill>
                <a:latin typeface="Segoe UI"/>
                <a:cs typeface="Segoe UI"/>
              </a:defRPr>
            </a:lvl1pPr>
          </a:lstStyle>
          <a:p>
            <a:pPr marL="25400">
              <a:lnSpc>
                <a:spcPct val="100000"/>
              </a:lnSpc>
              <a:spcBef>
                <a:spcPts val="180"/>
              </a:spcBef>
            </a:pPr>
            <a:fld id="{81D60167-4931-47E6-BA6A-407CBD079E47}" type="slidenum">
              <a:rPr dirty="0"/>
              <a:t>‹#›</a:t>
            </a:fld>
            <a:endParaRPr dirty="0"/>
          </a:p>
        </p:txBody>
      </p:sp>
    </p:spTree>
    <p:extLst>
      <p:ext uri="{BB962C8B-B14F-4D97-AF65-F5344CB8AC3E}">
        <p14:creationId xmlns:p14="http://schemas.microsoft.com/office/powerpoint/2010/main" val="34962809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761865" y="665480"/>
            <a:ext cx="2674619" cy="391159"/>
          </a:xfrm>
          <a:prstGeom prst="rect">
            <a:avLst/>
          </a:prstGeom>
        </p:spPr>
        <p:txBody>
          <a:bodyPr wrap="square" lIns="0" tIns="0" rIns="0" bIns="0">
            <a:spAutoFit/>
          </a:bodyPr>
          <a:lstStyle>
            <a:lvl1pPr>
              <a:defRPr sz="2400" b="0" i="0">
                <a:solidFill>
                  <a:schemeClr val="bg1"/>
                </a:solidFill>
                <a:latin typeface="Segoe UI Semilight"/>
                <a:cs typeface="Segoe UI Semilight"/>
              </a:defRPr>
            </a:lvl1pPr>
          </a:lstStyle>
          <a:p>
            <a:endParaRPr/>
          </a:p>
        </p:txBody>
      </p:sp>
      <p:sp>
        <p:nvSpPr>
          <p:cNvPr id="3" name="Holder 3"/>
          <p:cNvSpPr>
            <a:spLocks noGrp="1"/>
          </p:cNvSpPr>
          <p:nvPr>
            <p:ph type="body" idx="1"/>
          </p:nvPr>
        </p:nvSpPr>
        <p:spPr>
          <a:xfrm>
            <a:off x="540071" y="1993803"/>
            <a:ext cx="11118207" cy="2540000"/>
          </a:xfrm>
          <a:prstGeom prst="rect">
            <a:avLst/>
          </a:prstGeom>
        </p:spPr>
        <p:txBody>
          <a:bodyPr wrap="square" lIns="0" tIns="0" rIns="0" bIns="0">
            <a:spAutoFit/>
          </a:bodyPr>
          <a:lstStyle>
            <a:lvl1pPr>
              <a:defRPr sz="2200" b="1" i="0">
                <a:solidFill>
                  <a:schemeClr val="bg1"/>
                </a:solidFill>
                <a:latin typeface="Segoe UI"/>
                <a:cs typeface="Segoe UI"/>
              </a:defRPr>
            </a:lvl1pPr>
          </a:lstStyle>
          <a:p>
            <a:endParaRPr/>
          </a:p>
        </p:txBody>
      </p:sp>
      <p:sp>
        <p:nvSpPr>
          <p:cNvPr id="4" name="Holder 4"/>
          <p:cNvSpPr>
            <a:spLocks noGrp="1"/>
          </p:cNvSpPr>
          <p:nvPr>
            <p:ph type="ftr" sz="quarter" idx="5"/>
          </p:nvPr>
        </p:nvSpPr>
        <p:spPr>
          <a:xfrm>
            <a:off x="9462067" y="6238314"/>
            <a:ext cx="1504950" cy="279400"/>
          </a:xfrm>
          <a:prstGeom prst="rect">
            <a:avLst/>
          </a:prstGeom>
        </p:spPr>
        <p:txBody>
          <a:bodyPr wrap="square" lIns="0" tIns="0" rIns="0" bIns="0">
            <a:spAutoFit/>
          </a:bodyPr>
          <a:lstStyle>
            <a:lvl1pPr>
              <a:defRPr sz="1500" b="0" i="0" u="sng">
                <a:solidFill>
                  <a:srgbClr val="1F487C"/>
                </a:solidFill>
                <a:latin typeface="Segoe UI"/>
                <a:cs typeface="Segoe UI"/>
              </a:defRPr>
            </a:lvl1pPr>
          </a:lstStyle>
          <a:p>
            <a:pPr marL="12700">
              <a:lnSpc>
                <a:spcPct val="100000"/>
              </a:lnSpc>
              <a:spcBef>
                <a:spcPts val="215"/>
              </a:spcBef>
            </a:pPr>
            <a:r>
              <a:rPr dirty="0"/>
              <a:t>www.whcusa.com</a:t>
            </a:r>
          </a:p>
        </p:txBody>
      </p:sp>
      <p:sp>
        <p:nvSpPr>
          <p:cNvPr id="5" name="Holder 5"/>
          <p:cNvSpPr>
            <a:spLocks noGrp="1"/>
          </p:cNvSpPr>
          <p:nvPr>
            <p:ph type="dt" sz="half" idx="6"/>
          </p:nvPr>
        </p:nvSpPr>
        <p:spPr>
          <a:xfrm>
            <a:off x="609917" y="6377940"/>
            <a:ext cx="28056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1/21/2026</a:t>
            </a:fld>
            <a:endParaRPr lang="en-US"/>
          </a:p>
        </p:txBody>
      </p:sp>
      <p:sp>
        <p:nvSpPr>
          <p:cNvPr id="6" name="Holder 6"/>
          <p:cNvSpPr>
            <a:spLocks noGrp="1"/>
          </p:cNvSpPr>
          <p:nvPr>
            <p:ph type="sldNum" sz="quarter" idx="7"/>
          </p:nvPr>
        </p:nvSpPr>
        <p:spPr>
          <a:xfrm>
            <a:off x="11399784" y="6312729"/>
            <a:ext cx="124459" cy="194945"/>
          </a:xfrm>
          <a:prstGeom prst="rect">
            <a:avLst/>
          </a:prstGeom>
        </p:spPr>
        <p:txBody>
          <a:bodyPr wrap="square" lIns="0" tIns="0" rIns="0" bIns="0">
            <a:spAutoFit/>
          </a:bodyPr>
          <a:lstStyle>
            <a:lvl1pPr>
              <a:defRPr sz="1000" b="1" i="0">
                <a:solidFill>
                  <a:schemeClr val="bg1"/>
                </a:solidFill>
                <a:latin typeface="Segoe UI"/>
                <a:cs typeface="Segoe UI"/>
              </a:defRPr>
            </a:lvl1pPr>
          </a:lstStyle>
          <a:p>
            <a:pPr marL="25400">
              <a:lnSpc>
                <a:spcPct val="100000"/>
              </a:lnSpc>
              <a:spcBef>
                <a:spcPts val="180"/>
              </a:spcBef>
            </a:pPr>
            <a:fld id="{81D60167-4931-47E6-BA6A-407CBD079E47}" type="slidenum">
              <a:rPr dirty="0"/>
              <a:t>‹#›</a:t>
            </a:fld>
            <a:endParaRPr dirty="0"/>
          </a:p>
        </p:txBody>
      </p:sp>
    </p:spTree>
    <p:extLst>
      <p:ext uri="{BB962C8B-B14F-4D97-AF65-F5344CB8AC3E}">
        <p14:creationId xmlns:p14="http://schemas.microsoft.com/office/powerpoint/2010/main" val="291385898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761865" y="665480"/>
            <a:ext cx="2674619" cy="391159"/>
          </a:xfrm>
          <a:prstGeom prst="rect">
            <a:avLst/>
          </a:prstGeom>
        </p:spPr>
        <p:txBody>
          <a:bodyPr wrap="square" lIns="0" tIns="0" rIns="0" bIns="0">
            <a:spAutoFit/>
          </a:bodyPr>
          <a:lstStyle>
            <a:lvl1pPr>
              <a:defRPr sz="2400" b="0" i="0">
                <a:solidFill>
                  <a:schemeClr val="bg1"/>
                </a:solidFill>
                <a:latin typeface="Segoe UI Semilight"/>
                <a:cs typeface="Segoe UI Semilight"/>
              </a:defRPr>
            </a:lvl1pPr>
          </a:lstStyle>
          <a:p>
            <a:endParaRPr/>
          </a:p>
        </p:txBody>
      </p:sp>
      <p:sp>
        <p:nvSpPr>
          <p:cNvPr id="3" name="Holder 3"/>
          <p:cNvSpPr>
            <a:spLocks noGrp="1"/>
          </p:cNvSpPr>
          <p:nvPr>
            <p:ph type="body" idx="1"/>
          </p:nvPr>
        </p:nvSpPr>
        <p:spPr>
          <a:xfrm>
            <a:off x="866310" y="1610874"/>
            <a:ext cx="5560060" cy="2707640"/>
          </a:xfrm>
          <a:prstGeom prst="rect">
            <a:avLst/>
          </a:prstGeom>
        </p:spPr>
        <p:txBody>
          <a:bodyPr wrap="square" lIns="0" tIns="0" rIns="0" bIns="0">
            <a:spAutoFit/>
          </a:bodyPr>
          <a:lstStyle>
            <a:lvl1pPr>
              <a:defRPr sz="1600" b="1" i="0">
                <a:solidFill>
                  <a:schemeClr val="bg1"/>
                </a:solidFill>
                <a:latin typeface="Segoe UI"/>
                <a:cs typeface="Segoe UI"/>
              </a:defRPr>
            </a:lvl1pPr>
          </a:lstStyle>
          <a:p>
            <a:endParaRPr/>
          </a:p>
        </p:txBody>
      </p:sp>
      <p:sp>
        <p:nvSpPr>
          <p:cNvPr id="4" name="Holder 4"/>
          <p:cNvSpPr>
            <a:spLocks noGrp="1"/>
          </p:cNvSpPr>
          <p:nvPr>
            <p:ph type="ftr" sz="quarter" idx="5"/>
          </p:nvPr>
        </p:nvSpPr>
        <p:spPr>
          <a:xfrm>
            <a:off x="9462067" y="6238314"/>
            <a:ext cx="1504950" cy="279400"/>
          </a:xfrm>
          <a:prstGeom prst="rect">
            <a:avLst/>
          </a:prstGeom>
        </p:spPr>
        <p:txBody>
          <a:bodyPr wrap="square" lIns="0" tIns="0" rIns="0" bIns="0">
            <a:spAutoFit/>
          </a:bodyPr>
          <a:lstStyle>
            <a:lvl1pPr>
              <a:defRPr sz="1500" b="0" i="0" u="sng">
                <a:solidFill>
                  <a:srgbClr val="1F487C"/>
                </a:solidFill>
                <a:latin typeface="Segoe UI"/>
                <a:cs typeface="Segoe UI"/>
              </a:defRPr>
            </a:lvl1pPr>
          </a:lstStyle>
          <a:p>
            <a:pPr marL="12700">
              <a:lnSpc>
                <a:spcPct val="100000"/>
              </a:lnSpc>
              <a:spcBef>
                <a:spcPts val="215"/>
              </a:spcBef>
            </a:pPr>
            <a:r>
              <a:rPr dirty="0"/>
              <a:t>www.whcusa.com</a:t>
            </a:r>
          </a:p>
        </p:txBody>
      </p:sp>
      <p:sp>
        <p:nvSpPr>
          <p:cNvPr id="5" name="Holder 5"/>
          <p:cNvSpPr>
            <a:spLocks noGrp="1"/>
          </p:cNvSpPr>
          <p:nvPr>
            <p:ph type="dt" sz="half" idx="6"/>
          </p:nvPr>
        </p:nvSpPr>
        <p:spPr>
          <a:xfrm>
            <a:off x="609917" y="6377940"/>
            <a:ext cx="28056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1/21/2026</a:t>
            </a:fld>
            <a:endParaRPr lang="en-US" dirty="0"/>
          </a:p>
        </p:txBody>
      </p:sp>
      <p:sp>
        <p:nvSpPr>
          <p:cNvPr id="6" name="Holder 6"/>
          <p:cNvSpPr>
            <a:spLocks noGrp="1"/>
          </p:cNvSpPr>
          <p:nvPr>
            <p:ph type="sldNum" sz="quarter" idx="7"/>
          </p:nvPr>
        </p:nvSpPr>
        <p:spPr>
          <a:xfrm>
            <a:off x="11363259" y="6312729"/>
            <a:ext cx="196850" cy="194945"/>
          </a:xfrm>
          <a:prstGeom prst="rect">
            <a:avLst/>
          </a:prstGeom>
        </p:spPr>
        <p:txBody>
          <a:bodyPr wrap="square" lIns="0" tIns="0" rIns="0" bIns="0">
            <a:spAutoFit/>
          </a:bodyPr>
          <a:lstStyle>
            <a:lvl1pPr>
              <a:defRPr sz="1000" b="1" i="0">
                <a:solidFill>
                  <a:schemeClr val="bg1"/>
                </a:solidFill>
                <a:latin typeface="Segoe UI"/>
                <a:cs typeface="Segoe UI"/>
              </a:defRPr>
            </a:lvl1pPr>
          </a:lstStyle>
          <a:p>
            <a:pPr marL="25400">
              <a:lnSpc>
                <a:spcPct val="100000"/>
              </a:lnSpc>
              <a:spcBef>
                <a:spcPts val="180"/>
              </a:spcBef>
            </a:pPr>
            <a:fld id="{81D60167-4931-47E6-BA6A-407CBD079E47}" type="slidenum">
              <a:rPr dirty="0"/>
              <a:t>‹#›</a:t>
            </a:fld>
            <a:endParaRPr dirty="0"/>
          </a:p>
        </p:txBody>
      </p:sp>
    </p:spTree>
    <p:extLst>
      <p:ext uri="{BB962C8B-B14F-4D97-AF65-F5344CB8AC3E}">
        <p14:creationId xmlns:p14="http://schemas.microsoft.com/office/powerpoint/2010/main" val="317773687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1291682" y="6248400"/>
            <a:ext cx="342900" cy="342900"/>
          </a:xfrm>
          <a:custGeom>
            <a:avLst/>
            <a:gdLst/>
            <a:ahLst/>
            <a:cxnLst/>
            <a:rect l="l" t="t" r="r" b="b"/>
            <a:pathLst>
              <a:path w="342900" h="342900">
                <a:moveTo>
                  <a:pt x="171450" y="0"/>
                </a:moveTo>
                <a:lnTo>
                  <a:pt x="125871" y="6124"/>
                </a:lnTo>
                <a:lnTo>
                  <a:pt x="84915" y="23407"/>
                </a:lnTo>
                <a:lnTo>
                  <a:pt x="50215" y="50215"/>
                </a:lnTo>
                <a:lnTo>
                  <a:pt x="23407" y="84915"/>
                </a:lnTo>
                <a:lnTo>
                  <a:pt x="6124" y="125871"/>
                </a:lnTo>
                <a:lnTo>
                  <a:pt x="0" y="171450"/>
                </a:lnTo>
                <a:lnTo>
                  <a:pt x="6124" y="217028"/>
                </a:lnTo>
                <a:lnTo>
                  <a:pt x="23407" y="257984"/>
                </a:lnTo>
                <a:lnTo>
                  <a:pt x="50215" y="292684"/>
                </a:lnTo>
                <a:lnTo>
                  <a:pt x="84915" y="319492"/>
                </a:lnTo>
                <a:lnTo>
                  <a:pt x="125871" y="336775"/>
                </a:lnTo>
                <a:lnTo>
                  <a:pt x="171450" y="342900"/>
                </a:lnTo>
                <a:lnTo>
                  <a:pt x="217028" y="336775"/>
                </a:lnTo>
                <a:lnTo>
                  <a:pt x="257984" y="319492"/>
                </a:lnTo>
                <a:lnTo>
                  <a:pt x="292684" y="292684"/>
                </a:lnTo>
                <a:lnTo>
                  <a:pt x="319492" y="257984"/>
                </a:lnTo>
                <a:lnTo>
                  <a:pt x="336775" y="217028"/>
                </a:lnTo>
                <a:lnTo>
                  <a:pt x="342900" y="171450"/>
                </a:lnTo>
                <a:lnTo>
                  <a:pt x="336775" y="125871"/>
                </a:lnTo>
                <a:lnTo>
                  <a:pt x="319492" y="84915"/>
                </a:lnTo>
                <a:lnTo>
                  <a:pt x="292684" y="50215"/>
                </a:lnTo>
                <a:lnTo>
                  <a:pt x="257984" y="23407"/>
                </a:lnTo>
                <a:lnTo>
                  <a:pt x="217028" y="6124"/>
                </a:lnTo>
                <a:lnTo>
                  <a:pt x="171450" y="0"/>
                </a:lnTo>
                <a:close/>
              </a:path>
            </a:pathLst>
          </a:custGeom>
          <a:solidFill>
            <a:srgbClr val="1E497C"/>
          </a:solidFill>
        </p:spPr>
        <p:txBody>
          <a:bodyPr wrap="square" lIns="0" tIns="0" rIns="0" bIns="0" rtlCol="0"/>
          <a:lstStyle/>
          <a:p>
            <a:endParaRPr dirty="0"/>
          </a:p>
        </p:txBody>
      </p:sp>
      <p:sp>
        <p:nvSpPr>
          <p:cNvPr id="17" name="bk object 17"/>
          <p:cNvSpPr/>
          <p:nvPr/>
        </p:nvSpPr>
        <p:spPr>
          <a:xfrm>
            <a:off x="11822906" y="6433972"/>
            <a:ext cx="369570" cy="0"/>
          </a:xfrm>
          <a:custGeom>
            <a:avLst/>
            <a:gdLst/>
            <a:ahLst/>
            <a:cxnLst/>
            <a:rect l="l" t="t" r="r" b="b"/>
            <a:pathLst>
              <a:path w="369570">
                <a:moveTo>
                  <a:pt x="0" y="0"/>
                </a:moveTo>
                <a:lnTo>
                  <a:pt x="369214" y="0"/>
                </a:lnTo>
              </a:path>
            </a:pathLst>
          </a:custGeom>
          <a:ln w="12700">
            <a:solidFill>
              <a:srgbClr val="939598"/>
            </a:solidFill>
          </a:ln>
        </p:spPr>
        <p:txBody>
          <a:bodyPr wrap="square" lIns="0" tIns="0" rIns="0" bIns="0" rtlCol="0"/>
          <a:lstStyle/>
          <a:p>
            <a:endParaRPr dirty="0"/>
          </a:p>
        </p:txBody>
      </p:sp>
      <p:sp>
        <p:nvSpPr>
          <p:cNvPr id="2" name="Holder 2"/>
          <p:cNvSpPr>
            <a:spLocks noGrp="1"/>
          </p:cNvSpPr>
          <p:nvPr>
            <p:ph type="title"/>
          </p:nvPr>
        </p:nvSpPr>
        <p:spPr>
          <a:xfrm>
            <a:off x="4761865" y="665480"/>
            <a:ext cx="2674619" cy="391159"/>
          </a:xfrm>
          <a:prstGeom prst="rect">
            <a:avLst/>
          </a:prstGeom>
        </p:spPr>
        <p:txBody>
          <a:bodyPr wrap="square" lIns="0" tIns="0" rIns="0" bIns="0">
            <a:spAutoFit/>
          </a:bodyPr>
          <a:lstStyle>
            <a:lvl1pPr>
              <a:defRPr sz="2400" b="0" i="0">
                <a:solidFill>
                  <a:schemeClr val="bg1"/>
                </a:solidFill>
                <a:latin typeface="Segoe UI Semilight"/>
                <a:cs typeface="Segoe UI Semilight"/>
              </a:defRPr>
            </a:lvl1pPr>
          </a:lstStyle>
          <a:p>
            <a:endParaRPr/>
          </a:p>
        </p:txBody>
      </p:sp>
      <p:sp>
        <p:nvSpPr>
          <p:cNvPr id="3" name="Holder 3"/>
          <p:cNvSpPr>
            <a:spLocks noGrp="1"/>
          </p:cNvSpPr>
          <p:nvPr>
            <p:ph type="body" idx="1"/>
          </p:nvPr>
        </p:nvSpPr>
        <p:spPr>
          <a:xfrm>
            <a:off x="4114101" y="1785012"/>
            <a:ext cx="7099300" cy="3116579"/>
          </a:xfrm>
          <a:prstGeom prst="rect">
            <a:avLst/>
          </a:prstGeom>
        </p:spPr>
        <p:txBody>
          <a:bodyPr wrap="square" lIns="0" tIns="0" rIns="0" bIns="0">
            <a:spAutoFit/>
          </a:bodyPr>
          <a:lstStyle>
            <a:lvl1pPr>
              <a:defRPr sz="1800" b="1" i="0">
                <a:solidFill>
                  <a:schemeClr val="bg1"/>
                </a:solidFill>
                <a:latin typeface="Segoe UI"/>
                <a:cs typeface="Segoe UI"/>
              </a:defRPr>
            </a:lvl1pPr>
          </a:lstStyle>
          <a:p>
            <a:endParaRPr/>
          </a:p>
        </p:txBody>
      </p:sp>
      <p:sp>
        <p:nvSpPr>
          <p:cNvPr id="4" name="Holder 4"/>
          <p:cNvSpPr>
            <a:spLocks noGrp="1"/>
          </p:cNvSpPr>
          <p:nvPr>
            <p:ph type="ftr" sz="quarter" idx="5"/>
          </p:nvPr>
        </p:nvSpPr>
        <p:spPr>
          <a:xfrm>
            <a:off x="9462067" y="6238314"/>
            <a:ext cx="1504950" cy="279400"/>
          </a:xfrm>
          <a:prstGeom prst="rect">
            <a:avLst/>
          </a:prstGeom>
        </p:spPr>
        <p:txBody>
          <a:bodyPr wrap="square" lIns="0" tIns="0" rIns="0" bIns="0">
            <a:spAutoFit/>
          </a:bodyPr>
          <a:lstStyle>
            <a:lvl1pPr>
              <a:defRPr sz="1500" b="0" i="0" u="sng">
                <a:solidFill>
                  <a:srgbClr val="1F487C"/>
                </a:solidFill>
                <a:latin typeface="Segoe UI"/>
                <a:cs typeface="Segoe UI"/>
              </a:defRPr>
            </a:lvl1pPr>
          </a:lstStyle>
          <a:p>
            <a:pPr marL="12700">
              <a:lnSpc>
                <a:spcPct val="100000"/>
              </a:lnSpc>
              <a:spcBef>
                <a:spcPts val="215"/>
              </a:spcBef>
            </a:pPr>
            <a:r>
              <a:rPr dirty="0"/>
              <a:t>www.whcusa.com</a:t>
            </a:r>
          </a:p>
        </p:txBody>
      </p:sp>
      <p:sp>
        <p:nvSpPr>
          <p:cNvPr id="5" name="Holder 5"/>
          <p:cNvSpPr>
            <a:spLocks noGrp="1"/>
          </p:cNvSpPr>
          <p:nvPr>
            <p:ph type="dt" sz="half" idx="6"/>
          </p:nvPr>
        </p:nvSpPr>
        <p:spPr>
          <a:xfrm>
            <a:off x="609917" y="6377940"/>
            <a:ext cx="28056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1/21/2026</a:t>
            </a:fld>
            <a:endParaRPr lang="en-US" dirty="0"/>
          </a:p>
        </p:txBody>
      </p:sp>
      <p:sp>
        <p:nvSpPr>
          <p:cNvPr id="6" name="Holder 6"/>
          <p:cNvSpPr>
            <a:spLocks noGrp="1"/>
          </p:cNvSpPr>
          <p:nvPr>
            <p:ph type="sldNum" sz="quarter" idx="7"/>
          </p:nvPr>
        </p:nvSpPr>
        <p:spPr>
          <a:xfrm>
            <a:off x="11399784" y="6312729"/>
            <a:ext cx="124459" cy="194945"/>
          </a:xfrm>
          <a:prstGeom prst="rect">
            <a:avLst/>
          </a:prstGeom>
        </p:spPr>
        <p:txBody>
          <a:bodyPr wrap="square" lIns="0" tIns="0" rIns="0" bIns="0">
            <a:spAutoFit/>
          </a:bodyPr>
          <a:lstStyle>
            <a:lvl1pPr>
              <a:defRPr sz="1000" b="1" i="0">
                <a:solidFill>
                  <a:schemeClr val="bg1"/>
                </a:solidFill>
                <a:latin typeface="Segoe UI"/>
                <a:cs typeface="Segoe UI"/>
              </a:defRPr>
            </a:lvl1pPr>
          </a:lstStyle>
          <a:p>
            <a:pPr marL="25400">
              <a:lnSpc>
                <a:spcPct val="100000"/>
              </a:lnSpc>
              <a:spcBef>
                <a:spcPts val="180"/>
              </a:spcBef>
            </a:pPr>
            <a:fld id="{81D60167-4931-47E6-BA6A-407CBD079E47}" type="slidenum">
              <a:rPr dirty="0"/>
              <a:t>‹#›</a:t>
            </a:fld>
            <a:endParaRPr dirty="0"/>
          </a:p>
        </p:txBody>
      </p:sp>
    </p:spTree>
    <p:extLst>
      <p:ext uri="{BB962C8B-B14F-4D97-AF65-F5344CB8AC3E}">
        <p14:creationId xmlns:p14="http://schemas.microsoft.com/office/powerpoint/2010/main" val="312170144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1291682" y="6248400"/>
            <a:ext cx="342900" cy="342900"/>
          </a:xfrm>
          <a:custGeom>
            <a:avLst/>
            <a:gdLst/>
            <a:ahLst/>
            <a:cxnLst/>
            <a:rect l="l" t="t" r="r" b="b"/>
            <a:pathLst>
              <a:path w="342900" h="342900">
                <a:moveTo>
                  <a:pt x="171450" y="0"/>
                </a:moveTo>
                <a:lnTo>
                  <a:pt x="125871" y="6124"/>
                </a:lnTo>
                <a:lnTo>
                  <a:pt x="84915" y="23407"/>
                </a:lnTo>
                <a:lnTo>
                  <a:pt x="50215" y="50215"/>
                </a:lnTo>
                <a:lnTo>
                  <a:pt x="23407" y="84915"/>
                </a:lnTo>
                <a:lnTo>
                  <a:pt x="6124" y="125871"/>
                </a:lnTo>
                <a:lnTo>
                  <a:pt x="0" y="171450"/>
                </a:lnTo>
                <a:lnTo>
                  <a:pt x="6124" y="217028"/>
                </a:lnTo>
                <a:lnTo>
                  <a:pt x="23407" y="257984"/>
                </a:lnTo>
                <a:lnTo>
                  <a:pt x="50215" y="292684"/>
                </a:lnTo>
                <a:lnTo>
                  <a:pt x="84915" y="319492"/>
                </a:lnTo>
                <a:lnTo>
                  <a:pt x="125871" y="336775"/>
                </a:lnTo>
                <a:lnTo>
                  <a:pt x="171450" y="342900"/>
                </a:lnTo>
                <a:lnTo>
                  <a:pt x="217028" y="336775"/>
                </a:lnTo>
                <a:lnTo>
                  <a:pt x="257984" y="319492"/>
                </a:lnTo>
                <a:lnTo>
                  <a:pt x="292684" y="292684"/>
                </a:lnTo>
                <a:lnTo>
                  <a:pt x="319492" y="257984"/>
                </a:lnTo>
                <a:lnTo>
                  <a:pt x="336775" y="217028"/>
                </a:lnTo>
                <a:lnTo>
                  <a:pt x="342900" y="171450"/>
                </a:lnTo>
                <a:lnTo>
                  <a:pt x="336775" y="125871"/>
                </a:lnTo>
                <a:lnTo>
                  <a:pt x="319492" y="84915"/>
                </a:lnTo>
                <a:lnTo>
                  <a:pt x="292684" y="50215"/>
                </a:lnTo>
                <a:lnTo>
                  <a:pt x="257984" y="23407"/>
                </a:lnTo>
                <a:lnTo>
                  <a:pt x="217028" y="6124"/>
                </a:lnTo>
                <a:lnTo>
                  <a:pt x="171450" y="0"/>
                </a:lnTo>
                <a:close/>
              </a:path>
            </a:pathLst>
          </a:custGeom>
          <a:solidFill>
            <a:srgbClr val="1E497C"/>
          </a:solidFill>
        </p:spPr>
        <p:txBody>
          <a:bodyPr wrap="square" lIns="0" tIns="0" rIns="0" bIns="0" rtlCol="0"/>
          <a:lstStyle/>
          <a:p>
            <a:endParaRPr dirty="0"/>
          </a:p>
        </p:txBody>
      </p:sp>
      <p:sp>
        <p:nvSpPr>
          <p:cNvPr id="2" name="Holder 2"/>
          <p:cNvSpPr>
            <a:spLocks noGrp="1"/>
          </p:cNvSpPr>
          <p:nvPr>
            <p:ph type="title"/>
          </p:nvPr>
        </p:nvSpPr>
        <p:spPr>
          <a:xfrm>
            <a:off x="4761865" y="665480"/>
            <a:ext cx="2674619" cy="391159"/>
          </a:xfrm>
          <a:prstGeom prst="rect">
            <a:avLst/>
          </a:prstGeom>
        </p:spPr>
        <p:txBody>
          <a:bodyPr wrap="square" lIns="0" tIns="0" rIns="0" bIns="0">
            <a:spAutoFit/>
          </a:bodyPr>
          <a:lstStyle>
            <a:lvl1pPr>
              <a:defRPr sz="2400" b="0" i="0">
                <a:solidFill>
                  <a:schemeClr val="bg1"/>
                </a:solidFill>
                <a:latin typeface="Segoe UI Semilight"/>
                <a:cs typeface="Segoe UI Semilight"/>
              </a:defRPr>
            </a:lvl1pPr>
          </a:lstStyle>
          <a:p>
            <a:endParaRPr/>
          </a:p>
        </p:txBody>
      </p:sp>
      <p:sp>
        <p:nvSpPr>
          <p:cNvPr id="3" name="Holder 3"/>
          <p:cNvSpPr>
            <a:spLocks noGrp="1"/>
          </p:cNvSpPr>
          <p:nvPr>
            <p:ph type="body" idx="1"/>
          </p:nvPr>
        </p:nvSpPr>
        <p:spPr>
          <a:xfrm>
            <a:off x="4111561" y="1785012"/>
            <a:ext cx="7383780" cy="3309620"/>
          </a:xfrm>
          <a:prstGeom prst="rect">
            <a:avLst/>
          </a:prstGeom>
        </p:spPr>
        <p:txBody>
          <a:bodyPr wrap="square" lIns="0" tIns="0" rIns="0" bIns="0">
            <a:spAutoFit/>
          </a:bodyPr>
          <a:lstStyle>
            <a:lvl1pPr>
              <a:defRPr sz="1800" b="1" i="0">
                <a:solidFill>
                  <a:schemeClr val="bg1"/>
                </a:solidFill>
                <a:latin typeface="Segoe UI"/>
                <a:cs typeface="Segoe UI"/>
              </a:defRPr>
            </a:lvl1pPr>
          </a:lstStyle>
          <a:p>
            <a:endParaRPr/>
          </a:p>
        </p:txBody>
      </p:sp>
      <p:sp>
        <p:nvSpPr>
          <p:cNvPr id="4" name="Holder 4"/>
          <p:cNvSpPr>
            <a:spLocks noGrp="1"/>
          </p:cNvSpPr>
          <p:nvPr>
            <p:ph type="ftr" sz="quarter" idx="5"/>
          </p:nvPr>
        </p:nvSpPr>
        <p:spPr>
          <a:xfrm>
            <a:off x="9462067" y="6238314"/>
            <a:ext cx="1504950" cy="279400"/>
          </a:xfrm>
          <a:prstGeom prst="rect">
            <a:avLst/>
          </a:prstGeom>
        </p:spPr>
        <p:txBody>
          <a:bodyPr wrap="square" lIns="0" tIns="0" rIns="0" bIns="0">
            <a:spAutoFit/>
          </a:bodyPr>
          <a:lstStyle>
            <a:lvl1pPr>
              <a:defRPr sz="1500" b="0" i="0" u="sng">
                <a:solidFill>
                  <a:srgbClr val="1F487C"/>
                </a:solidFill>
                <a:latin typeface="Segoe UI"/>
                <a:cs typeface="Segoe UI"/>
              </a:defRPr>
            </a:lvl1pPr>
          </a:lstStyle>
          <a:p>
            <a:pPr marL="12700">
              <a:lnSpc>
                <a:spcPct val="100000"/>
              </a:lnSpc>
              <a:spcBef>
                <a:spcPts val="215"/>
              </a:spcBef>
            </a:pPr>
            <a:r>
              <a:rPr dirty="0"/>
              <a:t>www.whcusa.com</a:t>
            </a:r>
          </a:p>
        </p:txBody>
      </p:sp>
      <p:sp>
        <p:nvSpPr>
          <p:cNvPr id="5" name="Holder 5"/>
          <p:cNvSpPr>
            <a:spLocks noGrp="1"/>
          </p:cNvSpPr>
          <p:nvPr>
            <p:ph type="dt" sz="half" idx="6"/>
          </p:nvPr>
        </p:nvSpPr>
        <p:spPr>
          <a:xfrm>
            <a:off x="609917" y="6377940"/>
            <a:ext cx="28056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1/21/2026</a:t>
            </a:fld>
            <a:endParaRPr lang="en-US" dirty="0"/>
          </a:p>
        </p:txBody>
      </p:sp>
      <p:sp>
        <p:nvSpPr>
          <p:cNvPr id="6" name="Holder 6"/>
          <p:cNvSpPr>
            <a:spLocks noGrp="1"/>
          </p:cNvSpPr>
          <p:nvPr>
            <p:ph type="sldNum" sz="quarter" idx="7"/>
          </p:nvPr>
        </p:nvSpPr>
        <p:spPr>
          <a:xfrm>
            <a:off x="11399784" y="6312729"/>
            <a:ext cx="124459" cy="194945"/>
          </a:xfrm>
          <a:prstGeom prst="rect">
            <a:avLst/>
          </a:prstGeom>
        </p:spPr>
        <p:txBody>
          <a:bodyPr wrap="square" lIns="0" tIns="0" rIns="0" bIns="0">
            <a:spAutoFit/>
          </a:bodyPr>
          <a:lstStyle>
            <a:lvl1pPr>
              <a:defRPr sz="1000" b="1" i="0">
                <a:solidFill>
                  <a:schemeClr val="bg1"/>
                </a:solidFill>
                <a:latin typeface="Segoe UI"/>
                <a:cs typeface="Segoe UI"/>
              </a:defRPr>
            </a:lvl1pPr>
          </a:lstStyle>
          <a:p>
            <a:pPr marL="25400">
              <a:lnSpc>
                <a:spcPct val="100000"/>
              </a:lnSpc>
              <a:spcBef>
                <a:spcPts val="180"/>
              </a:spcBef>
            </a:pPr>
            <a:fld id="{81D60167-4931-47E6-BA6A-407CBD079E47}" type="slidenum">
              <a:rPr dirty="0"/>
              <a:t>‹#›</a:t>
            </a:fld>
            <a:endParaRPr dirty="0"/>
          </a:p>
        </p:txBody>
      </p:sp>
    </p:spTree>
    <p:extLst>
      <p:ext uri="{BB962C8B-B14F-4D97-AF65-F5344CB8AC3E}">
        <p14:creationId xmlns:p14="http://schemas.microsoft.com/office/powerpoint/2010/main" val="250307014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213D42-7312-2C63-AA23-82152302D3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768CF98-71AE-00A0-C672-65414247B2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B7ED4D-719B-FD6F-975F-3385AC8EB7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F56AF8-A1C9-43BB-99F8-2186B6CBE2E2}" type="datetimeFigureOut">
              <a:rPr lang="en-US" smtClean="0"/>
              <a:t>1/21/2026</a:t>
            </a:fld>
            <a:endParaRPr lang="en-US" dirty="0"/>
          </a:p>
        </p:txBody>
      </p:sp>
      <p:sp>
        <p:nvSpPr>
          <p:cNvPr id="5" name="Footer Placeholder 4">
            <a:extLst>
              <a:ext uri="{FF2B5EF4-FFF2-40B4-BE49-F238E27FC236}">
                <a16:creationId xmlns:a16="http://schemas.microsoft.com/office/drawing/2014/main" id="{25101A39-A984-19EA-E526-3568037864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172BDDB-6263-AC7C-747E-57A19585B8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3DCECF-7959-46D3-AD51-535963A6F639}" type="slidenum">
              <a:rPr lang="en-US" smtClean="0"/>
              <a:t>‹#›</a:t>
            </a:fld>
            <a:endParaRPr lang="en-US" dirty="0"/>
          </a:p>
        </p:txBody>
      </p:sp>
    </p:spTree>
    <p:extLst>
      <p:ext uri="{BB962C8B-B14F-4D97-AF65-F5344CB8AC3E}">
        <p14:creationId xmlns:p14="http://schemas.microsoft.com/office/powerpoint/2010/main" val="414245468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diagramColors" Target="../diagrams/colors2.xml"/><Relationship Id="rId18" Type="http://schemas.openxmlformats.org/officeDocument/2006/relationships/diagramColors" Target="../diagrams/colors3.xml"/><Relationship Id="rId3" Type="http://schemas.openxmlformats.org/officeDocument/2006/relationships/image" Target="../media/image33.png"/><Relationship Id="rId21" Type="http://schemas.openxmlformats.org/officeDocument/2006/relationships/image" Target="../media/image36.png"/><Relationship Id="rId7" Type="http://schemas.openxmlformats.org/officeDocument/2006/relationships/diagramColors" Target="../diagrams/colors1.xml"/><Relationship Id="rId12" Type="http://schemas.openxmlformats.org/officeDocument/2006/relationships/diagramQuickStyle" Target="../diagrams/quickStyle2.xml"/><Relationship Id="rId17" Type="http://schemas.openxmlformats.org/officeDocument/2006/relationships/diagramQuickStyle" Target="../diagrams/quickStyle3.xml"/><Relationship Id="rId2" Type="http://schemas.openxmlformats.org/officeDocument/2006/relationships/image" Target="../media/image32.png"/><Relationship Id="rId16" Type="http://schemas.openxmlformats.org/officeDocument/2006/relationships/diagramLayout" Target="../diagrams/layout3.xml"/><Relationship Id="rId20" Type="http://schemas.openxmlformats.org/officeDocument/2006/relationships/image" Target="../media/image35.jpeg"/><Relationship Id="rId1" Type="http://schemas.openxmlformats.org/officeDocument/2006/relationships/slideLayout" Target="../slideLayouts/slideLayout17.xml"/><Relationship Id="rId6" Type="http://schemas.openxmlformats.org/officeDocument/2006/relationships/diagramQuickStyle" Target="../diagrams/quickStyle1.xml"/><Relationship Id="rId11" Type="http://schemas.openxmlformats.org/officeDocument/2006/relationships/diagramLayout" Target="../diagrams/layout2.xml"/><Relationship Id="rId5" Type="http://schemas.openxmlformats.org/officeDocument/2006/relationships/diagramLayout" Target="../diagrams/layout1.xml"/><Relationship Id="rId15" Type="http://schemas.openxmlformats.org/officeDocument/2006/relationships/diagramData" Target="../diagrams/data3.xml"/><Relationship Id="rId10" Type="http://schemas.openxmlformats.org/officeDocument/2006/relationships/diagramData" Target="../diagrams/data2.xml"/><Relationship Id="rId19" Type="http://schemas.microsoft.com/office/2007/relationships/diagramDrawing" Target="../diagrams/drawing3.xml"/><Relationship Id="rId4" Type="http://schemas.openxmlformats.org/officeDocument/2006/relationships/diagramData" Target="../diagrams/data1.xml"/><Relationship Id="rId9" Type="http://schemas.openxmlformats.org/officeDocument/2006/relationships/image" Target="../media/image34.jpeg"/><Relationship Id="rId14" Type="http://schemas.microsoft.com/office/2007/relationships/diagramDrawing" Target="../diagrams/drawing2.xml"/><Relationship Id="rId22" Type="http://schemas.openxmlformats.org/officeDocument/2006/relationships/image" Target="../media/image37.svg"/></Relationships>
</file>

<file path=ppt/slides/_rels/slide11.xml.rels><?xml version="1.0" encoding="UTF-8" standalone="yes"?>
<Relationships xmlns="http://schemas.openxmlformats.org/package/2006/relationships"><Relationship Id="rId3" Type="http://schemas.openxmlformats.org/officeDocument/2006/relationships/hyperlink" Target="http://www.whcusa.com/" TargetMode="External"/><Relationship Id="rId2" Type="http://schemas.openxmlformats.org/officeDocument/2006/relationships/image" Target="../media/image38.jpg"/><Relationship Id="rId1" Type="http://schemas.openxmlformats.org/officeDocument/2006/relationships/slideLayout" Target="../slideLayouts/slideLayout17.xml"/><Relationship Id="rId5" Type="http://schemas.openxmlformats.org/officeDocument/2006/relationships/hyperlink" Target="https://whcusa.com/" TargetMode="Externa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hyperlink" Target="http://www.whcusa.com/" TargetMode="External"/><Relationship Id="rId2" Type="http://schemas.openxmlformats.org/officeDocument/2006/relationships/image" Target="../media/image38.jpg"/><Relationship Id="rId1" Type="http://schemas.openxmlformats.org/officeDocument/2006/relationships/slideLayout" Target="../slideLayouts/slideLayout17.xml"/><Relationship Id="rId5" Type="http://schemas.openxmlformats.org/officeDocument/2006/relationships/hyperlink" Target="https://whcusa.com/" TargetMode="Externa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hcusa.com/cashflow/" TargetMode="Externa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png"/><Relationship Id="rId1" Type="http://schemas.openxmlformats.org/officeDocument/2006/relationships/slideLayout" Target="../slideLayouts/slideLayout27.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hyperlink" Target="http://www.whcusa.co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2.jpg"/><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2.xml"/><Relationship Id="rId6" Type="http://schemas.openxmlformats.org/officeDocument/2006/relationships/image" Target="../media/image49.png"/><Relationship Id="rId5" Type="http://schemas.openxmlformats.org/officeDocument/2006/relationships/image" Target="../media/image48.jpg"/><Relationship Id="rId4" Type="http://schemas.openxmlformats.org/officeDocument/2006/relationships/hyperlink" Target="http://www.whcusa.com/"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www.whcusa.com/" TargetMode="External"/><Relationship Id="rId2" Type="http://schemas.openxmlformats.org/officeDocument/2006/relationships/image" Target="../media/image50.jpg"/><Relationship Id="rId1" Type="http://schemas.openxmlformats.org/officeDocument/2006/relationships/slideLayout" Target="../slideLayouts/slideLayout27.xml"/><Relationship Id="rId5" Type="http://schemas.openxmlformats.org/officeDocument/2006/relationships/image" Target="../media/image43.png"/><Relationship Id="rId4" Type="http://schemas.openxmlformats.org/officeDocument/2006/relationships/chart" Target="../charts/chart1.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7.xml"/><Relationship Id="rId5" Type="http://schemas.openxmlformats.org/officeDocument/2006/relationships/image" Target="../media/image43.png"/><Relationship Id="rId4" Type="http://schemas.openxmlformats.org/officeDocument/2006/relationships/hyperlink" Target="http://www.whcusa.com/"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7.xml"/><Relationship Id="rId5" Type="http://schemas.openxmlformats.org/officeDocument/2006/relationships/image" Target="../media/image43.png"/><Relationship Id="rId4" Type="http://schemas.openxmlformats.org/officeDocument/2006/relationships/hyperlink" Target="http://www.whcusa.com/"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www.whcusa.com/" TargetMode="External"/><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png"/><Relationship Id="rId1" Type="http://schemas.openxmlformats.org/officeDocument/2006/relationships/slideLayout" Target="../slideLayouts/slideLayout27.xml"/><Relationship Id="rId5" Type="http://schemas.openxmlformats.org/officeDocument/2006/relationships/image" Target="../media/image43.png"/><Relationship Id="rId4" Type="http://schemas.openxmlformats.org/officeDocument/2006/relationships/hyperlink" Target="http://www.whcusa.com/" TargetMode="External"/></Relationships>
</file>

<file path=ppt/slides/_rels/slide2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55.png"/><Relationship Id="rId7" Type="http://schemas.openxmlformats.org/officeDocument/2006/relationships/diagramColors" Target="../diagrams/colors4.xml"/><Relationship Id="rId2" Type="http://schemas.openxmlformats.org/officeDocument/2006/relationships/image" Target="../media/image32.png"/><Relationship Id="rId1" Type="http://schemas.openxmlformats.org/officeDocument/2006/relationships/slideLayout" Target="../slideLayouts/slideLayout1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hyperlink" Target="https://whcusa.com/"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7.xml"/><Relationship Id="rId4" Type="http://schemas.openxmlformats.org/officeDocument/2006/relationships/image" Target="../media/image56.jpe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60.jpeg"/><Relationship Id="rId2" Type="http://schemas.openxmlformats.org/officeDocument/2006/relationships/image" Target="../media/image32.png"/><Relationship Id="rId1" Type="http://schemas.openxmlformats.org/officeDocument/2006/relationships/slideLayout" Target="../slideLayouts/slideLayout17.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7.xml"/><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8" Type="http://schemas.microsoft.com/office/2007/relationships/diagramDrawing" Target="../diagrams/drawing5.xml"/><Relationship Id="rId13" Type="http://schemas.openxmlformats.org/officeDocument/2006/relationships/diagramColors" Target="../diagrams/colors6.xml"/><Relationship Id="rId18" Type="http://schemas.openxmlformats.org/officeDocument/2006/relationships/diagramColors" Target="../diagrams/colors7.xml"/><Relationship Id="rId3" Type="http://schemas.openxmlformats.org/officeDocument/2006/relationships/image" Target="../media/image33.png"/><Relationship Id="rId21" Type="http://schemas.openxmlformats.org/officeDocument/2006/relationships/image" Target="../media/image36.png"/><Relationship Id="rId7" Type="http://schemas.openxmlformats.org/officeDocument/2006/relationships/diagramColors" Target="../diagrams/colors5.xml"/><Relationship Id="rId12" Type="http://schemas.openxmlformats.org/officeDocument/2006/relationships/diagramQuickStyle" Target="../diagrams/quickStyle6.xml"/><Relationship Id="rId17" Type="http://schemas.openxmlformats.org/officeDocument/2006/relationships/diagramQuickStyle" Target="../diagrams/quickStyle7.xml"/><Relationship Id="rId2" Type="http://schemas.openxmlformats.org/officeDocument/2006/relationships/image" Target="../media/image32.png"/><Relationship Id="rId16" Type="http://schemas.openxmlformats.org/officeDocument/2006/relationships/diagramLayout" Target="../diagrams/layout7.xml"/><Relationship Id="rId20" Type="http://schemas.openxmlformats.org/officeDocument/2006/relationships/image" Target="../media/image35.jpeg"/><Relationship Id="rId1" Type="http://schemas.openxmlformats.org/officeDocument/2006/relationships/slideLayout" Target="../slideLayouts/slideLayout17.xml"/><Relationship Id="rId6" Type="http://schemas.openxmlformats.org/officeDocument/2006/relationships/diagramQuickStyle" Target="../diagrams/quickStyle5.xml"/><Relationship Id="rId11" Type="http://schemas.openxmlformats.org/officeDocument/2006/relationships/diagramLayout" Target="../diagrams/layout6.xml"/><Relationship Id="rId5" Type="http://schemas.openxmlformats.org/officeDocument/2006/relationships/diagramLayout" Target="../diagrams/layout5.xml"/><Relationship Id="rId15" Type="http://schemas.openxmlformats.org/officeDocument/2006/relationships/diagramData" Target="../diagrams/data7.xml"/><Relationship Id="rId10" Type="http://schemas.openxmlformats.org/officeDocument/2006/relationships/diagramData" Target="../diagrams/data6.xml"/><Relationship Id="rId19" Type="http://schemas.microsoft.com/office/2007/relationships/diagramDrawing" Target="../diagrams/drawing7.xml"/><Relationship Id="rId4" Type="http://schemas.openxmlformats.org/officeDocument/2006/relationships/diagramData" Target="../diagrams/data5.xml"/><Relationship Id="rId9" Type="http://schemas.openxmlformats.org/officeDocument/2006/relationships/image" Target="../media/image34.jpeg"/><Relationship Id="rId14" Type="http://schemas.microsoft.com/office/2007/relationships/diagramDrawing" Target="../diagrams/drawing6.xml"/><Relationship Id="rId22" Type="http://schemas.openxmlformats.org/officeDocument/2006/relationships/image" Target="../media/image37.svg"/></Relationships>
</file>

<file path=ppt/slides/_rels/slide26.xml.rels><?xml version="1.0" encoding="UTF-8" standalone="yes"?>
<Relationships xmlns="http://schemas.openxmlformats.org/package/2006/relationships"><Relationship Id="rId3" Type="http://schemas.openxmlformats.org/officeDocument/2006/relationships/image" Target="../media/image63.jpg"/><Relationship Id="rId7" Type="http://schemas.openxmlformats.org/officeDocument/2006/relationships/image" Target="../media/image31.png"/><Relationship Id="rId2" Type="http://schemas.openxmlformats.org/officeDocument/2006/relationships/image" Target="../media/image62.png"/><Relationship Id="rId1" Type="http://schemas.openxmlformats.org/officeDocument/2006/relationships/slideLayout" Target="../slideLayouts/slideLayout12.xml"/><Relationship Id="rId6" Type="http://schemas.openxmlformats.org/officeDocument/2006/relationships/hyperlink" Target="http://www.investopedia.com/terms/f/five-c-credit.asp" TargetMode="External"/><Relationship Id="rId5" Type="http://schemas.openxmlformats.org/officeDocument/2006/relationships/hyperlink" Target="http://www.whcusa.com/" TargetMode="Externa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www.whcusa.com/" TargetMode="External"/><Relationship Id="rId1" Type="http://schemas.openxmlformats.org/officeDocument/2006/relationships/slideLayout" Target="../slideLayouts/slideLayout13.xml"/><Relationship Id="rId5" Type="http://schemas.openxmlformats.org/officeDocument/2006/relationships/image" Target="../media/image65.png"/><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14.xml"/><Relationship Id="rId5" Type="http://schemas.openxmlformats.org/officeDocument/2006/relationships/image" Target="../media/image31.png"/><Relationship Id="rId4" Type="http://schemas.openxmlformats.org/officeDocument/2006/relationships/hyperlink" Target="http://www.whcusa.com/contact"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14.xml"/><Relationship Id="rId5" Type="http://schemas.openxmlformats.org/officeDocument/2006/relationships/image" Target="../media/image31.png"/><Relationship Id="rId4" Type="http://schemas.openxmlformats.org/officeDocument/2006/relationships/hyperlink" Target="http://www.whcusa.com/contac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skool.com/whc" TargetMode="Externa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30.xml.rels><?xml version="1.0" encoding="UTF-8" standalone="yes"?>
<Relationships xmlns="http://schemas.openxmlformats.org/package/2006/relationships"><Relationship Id="rId3" Type="http://schemas.openxmlformats.org/officeDocument/2006/relationships/hyperlink" Target="http://www.whcusa.com/cashflow"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hyperlink" Target="http://www.whcusa.com/" TargetMode="External"/><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hyperlink" Target="http://www.whcusa.com/" TargetMode="External"/><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hyperlink" Target="http://www.whcusa.com/" TargetMode="External"/><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hyperlink" Target="https://whcusa.com/cashflow/"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hyperlink" Target="http://www.whcusa.com/" TargetMode="External"/><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hyperlink" Target="http://www.whcusa.com/" TargetMode="External"/><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3" Type="http://schemas.openxmlformats.org/officeDocument/2006/relationships/hyperlink" Target="http://www.whcusa.com/" TargetMode="External"/><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7.xml"/><Relationship Id="rId6" Type="http://schemas.openxmlformats.org/officeDocument/2006/relationships/image" Target="../media/image67.jpeg"/><Relationship Id="rId5" Type="http://schemas.openxmlformats.org/officeDocument/2006/relationships/image" Target="../media/image49.png"/><Relationship Id="rId4" Type="http://schemas.openxmlformats.org/officeDocument/2006/relationships/hyperlink" Target="http://www.whcusa.com/"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7.xml"/><Relationship Id="rId6" Type="http://schemas.openxmlformats.org/officeDocument/2006/relationships/image" Target="../media/image68.jpeg"/><Relationship Id="rId5" Type="http://schemas.openxmlformats.org/officeDocument/2006/relationships/image" Target="../media/image49.png"/><Relationship Id="rId4" Type="http://schemas.openxmlformats.org/officeDocument/2006/relationships/hyperlink" Target="http://www.whcusa.com/" TargetMode="Externa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hyperlink" Target="http://www.whcusa.com/"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www.whcusa.com/" TargetMode="External"/><Relationship Id="rId2" Type="http://schemas.openxmlformats.org/officeDocument/2006/relationships/image" Target="../media/image32.png"/><Relationship Id="rId1" Type="http://schemas.openxmlformats.org/officeDocument/2006/relationships/slideLayout" Target="../slideLayouts/slideLayout17.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hyperlink" Target="https://whcusa.com/cashflow/"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hyperlink" Target="https://whcusa.com/cashflow/" TargetMode="External"/></Relationships>
</file>

<file path=ppt/slides/_rels/slide4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1.png"/><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hyperlink" Target="http://www.whcusa.com/"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hyperlink" Target="http://www.whcusa.com/"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s://www.skool.com/whc" TargetMode="External"/><Relationship Id="rId7" Type="http://schemas.openxmlformats.org/officeDocument/2006/relationships/image" Target="../media/image18.png"/><Relationship Id="rId2" Type="http://schemas.openxmlformats.org/officeDocument/2006/relationships/hyperlink" Target="https://whcusa.com/" TargetMode="Externa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hyperlink" Target="http://www.whcusa.com/contact" TargetMode="External"/><Relationship Id="rId10" Type="http://schemas.openxmlformats.org/officeDocument/2006/relationships/image" Target="../media/image26.jpeg"/><Relationship Id="rId4" Type="http://schemas.openxmlformats.org/officeDocument/2006/relationships/image" Target="../media/image22.jpg"/><Relationship Id="rId9" Type="http://schemas.openxmlformats.org/officeDocument/2006/relationships/image" Target="../media/image2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hyperlink" Target="http://www.whcusa.com/"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hyperlink" Target="http://www.whcusa.com/" TargetMode="External"/><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113" cy="6858000"/>
          </a:xfrm>
          <a:prstGeom prst="rect">
            <a:avLst/>
          </a:prstGeom>
          <a:blipFill>
            <a:blip r:embed="rId2" cstate="print"/>
            <a:stretch>
              <a:fillRect/>
            </a:stretch>
          </a:blipFill>
        </p:spPr>
        <p:txBody>
          <a:bodyPr wrap="square" lIns="0" tIns="0" rIns="0" bIns="0" rtlCol="0"/>
          <a:lstStyle/>
          <a:p>
            <a:endParaRPr/>
          </a:p>
        </p:txBody>
      </p:sp>
      <p:sp>
        <p:nvSpPr>
          <p:cNvPr id="14" name="Rounded Rectangle 13"/>
          <p:cNvSpPr/>
          <p:nvPr/>
        </p:nvSpPr>
        <p:spPr>
          <a:xfrm>
            <a:off x="5200656" y="1197864"/>
            <a:ext cx="7378876" cy="4462780"/>
          </a:xfrm>
          <a:prstGeom prst="roundRect">
            <a:avLst>
              <a:gd name="adj" fmla="val 4764"/>
            </a:avLst>
          </a:prstGeom>
          <a:solidFill>
            <a:srgbClr val="1E4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5" name="object 5"/>
          <p:cNvSpPr txBox="1">
            <a:spLocks noGrp="1"/>
          </p:cNvSpPr>
          <p:nvPr>
            <p:ph type="title"/>
          </p:nvPr>
        </p:nvSpPr>
        <p:spPr>
          <a:xfrm>
            <a:off x="5800375" y="2066056"/>
            <a:ext cx="5807710" cy="1854200"/>
          </a:xfrm>
          <a:prstGeom prst="rect">
            <a:avLst/>
          </a:prstGeom>
        </p:spPr>
        <p:txBody>
          <a:bodyPr vert="horz" wrap="square" lIns="0" tIns="12700" rIns="0" bIns="0" rtlCol="0">
            <a:spAutoFit/>
          </a:bodyPr>
          <a:lstStyle/>
          <a:p>
            <a:pPr marL="432434" marR="5080" indent="-420370">
              <a:lnSpc>
                <a:spcPct val="100000"/>
              </a:lnSpc>
              <a:spcBef>
                <a:spcPts val="100"/>
              </a:spcBef>
            </a:pPr>
            <a:r>
              <a:rPr sz="6000" spc="-5" dirty="0">
                <a:solidFill>
                  <a:srgbClr val="FFFFFF"/>
                </a:solidFill>
              </a:rPr>
              <a:t>ENTREPRENEUR  </a:t>
            </a:r>
            <a:r>
              <a:rPr sz="6000" spc="-20" dirty="0">
                <a:solidFill>
                  <a:srgbClr val="FFFFFF"/>
                </a:solidFill>
              </a:rPr>
              <a:t>CURRICULUM</a:t>
            </a:r>
            <a:endParaRPr sz="6000"/>
          </a:p>
        </p:txBody>
      </p:sp>
      <p:sp>
        <p:nvSpPr>
          <p:cNvPr id="7" name="object 7"/>
          <p:cNvSpPr/>
          <p:nvPr/>
        </p:nvSpPr>
        <p:spPr>
          <a:xfrm>
            <a:off x="2514600" y="4806950"/>
            <a:ext cx="9678035" cy="0"/>
          </a:xfrm>
          <a:custGeom>
            <a:avLst/>
            <a:gdLst/>
            <a:ahLst/>
            <a:cxnLst/>
            <a:rect l="l" t="t" r="r" b="b"/>
            <a:pathLst>
              <a:path w="9678035">
                <a:moveTo>
                  <a:pt x="0" y="0"/>
                </a:moveTo>
                <a:lnTo>
                  <a:pt x="9677514" y="0"/>
                </a:lnTo>
              </a:path>
            </a:pathLst>
          </a:custGeom>
          <a:ln w="12700">
            <a:solidFill>
              <a:srgbClr val="FFFFFF"/>
            </a:solidFill>
          </a:ln>
        </p:spPr>
        <p:txBody>
          <a:bodyPr wrap="square" lIns="0" tIns="0" rIns="0" bIns="0" rtlCol="0"/>
          <a:lstStyle/>
          <a:p>
            <a:endParaRPr/>
          </a:p>
        </p:txBody>
      </p:sp>
      <p:sp>
        <p:nvSpPr>
          <p:cNvPr id="8" name="object 8"/>
          <p:cNvSpPr txBox="1"/>
          <p:nvPr/>
        </p:nvSpPr>
        <p:spPr>
          <a:xfrm>
            <a:off x="444500" y="4492661"/>
            <a:ext cx="1899285" cy="543560"/>
          </a:xfrm>
          <a:prstGeom prst="rect">
            <a:avLst/>
          </a:prstGeom>
        </p:spPr>
        <p:txBody>
          <a:bodyPr vert="horz" wrap="square" lIns="0" tIns="12700" rIns="0" bIns="0" rtlCol="0">
            <a:spAutoFit/>
          </a:bodyPr>
          <a:lstStyle/>
          <a:p>
            <a:pPr marL="12700">
              <a:lnSpc>
                <a:spcPct val="100000"/>
              </a:lnSpc>
              <a:spcBef>
                <a:spcPts val="100"/>
              </a:spcBef>
            </a:pPr>
            <a:r>
              <a:rPr sz="3400" b="1" dirty="0">
                <a:solidFill>
                  <a:srgbClr val="FFFFFF"/>
                </a:solidFill>
                <a:latin typeface="Segoe UI"/>
                <a:cs typeface="Segoe UI"/>
              </a:rPr>
              <a:t>Session</a:t>
            </a:r>
            <a:r>
              <a:rPr sz="3400" b="1" spc="-100" dirty="0">
                <a:solidFill>
                  <a:srgbClr val="FFFFFF"/>
                </a:solidFill>
                <a:latin typeface="Segoe UI"/>
                <a:cs typeface="Segoe UI"/>
              </a:rPr>
              <a:t> </a:t>
            </a:r>
            <a:r>
              <a:rPr sz="3400" b="1" dirty="0">
                <a:solidFill>
                  <a:srgbClr val="FFFFFF"/>
                </a:solidFill>
                <a:latin typeface="Segoe UI"/>
                <a:cs typeface="Segoe UI"/>
              </a:rPr>
              <a:t>1</a:t>
            </a:r>
            <a:endParaRPr sz="3400">
              <a:latin typeface="Segoe UI"/>
              <a:cs typeface="Segoe UI"/>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996" y="2057398"/>
            <a:ext cx="1752604" cy="1459995"/>
          </a:xfrm>
          <a:prstGeom prst="rect">
            <a:avLst/>
          </a:prstGeom>
        </p:spPr>
      </p:pic>
      <p:pic>
        <p:nvPicPr>
          <p:cNvPr id="3" name="Picture 2" descr="Logo, company name&#10;&#10;Description automatically generated">
            <a:extLst>
              <a:ext uri="{FF2B5EF4-FFF2-40B4-BE49-F238E27FC236}">
                <a16:creationId xmlns:a16="http://schemas.microsoft.com/office/drawing/2014/main" id="{E3C5C8AC-A37E-03C2-92E3-E22E1B4510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757" y="5948292"/>
            <a:ext cx="871861" cy="873651"/>
          </a:xfrm>
          <a:prstGeom prst="rect">
            <a:avLst/>
          </a:prstGeom>
        </p:spPr>
      </p:pic>
      <p:sp>
        <p:nvSpPr>
          <p:cNvPr id="4" name="TextBox 3">
            <a:extLst>
              <a:ext uri="{FF2B5EF4-FFF2-40B4-BE49-F238E27FC236}">
                <a16:creationId xmlns:a16="http://schemas.microsoft.com/office/drawing/2014/main" id="{F45CF446-114A-B452-B93D-119E2976FF6D}"/>
              </a:ext>
            </a:extLst>
          </p:cNvPr>
          <p:cNvSpPr txBox="1"/>
          <p:nvPr/>
        </p:nvSpPr>
        <p:spPr>
          <a:xfrm>
            <a:off x="4721377" y="6072218"/>
            <a:ext cx="6891438" cy="646331"/>
          </a:xfrm>
          <a:prstGeom prst="rect">
            <a:avLst/>
          </a:prstGeom>
          <a:noFill/>
        </p:spPr>
        <p:txBody>
          <a:bodyPr wrap="none" lIns="91440" tIns="45720" rIns="91440" bIns="45720" rtlCol="0" anchor="t">
            <a:spAutoFit/>
          </a:bodyPr>
          <a:lstStyle/>
          <a:p>
            <a:r>
              <a:rPr lang="en-US" dirty="0">
                <a:solidFill>
                  <a:schemeClr val="bg1"/>
                </a:solidFill>
              </a:rPr>
              <a:t>Based on the book, </a:t>
            </a:r>
            <a:r>
              <a:rPr lang="en-US" i="1" dirty="0">
                <a:solidFill>
                  <a:schemeClr val="bg1"/>
                </a:solidFill>
              </a:rPr>
              <a:t>Find A Need. Fill A Need. Get Paid.</a:t>
            </a:r>
            <a:r>
              <a:rPr lang="en-US" dirty="0">
                <a:solidFill>
                  <a:schemeClr val="bg1"/>
                </a:solidFill>
              </a:rPr>
              <a:t> by Will Holmes</a:t>
            </a:r>
          </a:p>
          <a:p>
            <a:r>
              <a:rPr lang="en-US" dirty="0">
                <a:solidFill>
                  <a:schemeClr val="bg1"/>
                </a:solidFill>
              </a:rPr>
              <a:t>Copyright 2026. All Rights Reserved.  </a:t>
            </a:r>
            <a:endParaRPr lang="en-US" dirty="0">
              <a:solidFill>
                <a:schemeClr val="bg1"/>
              </a:solidFill>
              <a:ea typeface="Calibri"/>
              <a:cs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p:cNvSpPr/>
          <p:nvPr/>
        </p:nvSpPr>
        <p:spPr>
          <a:xfrm>
            <a:off x="0" y="747354"/>
            <a:ext cx="12115914" cy="5314151"/>
          </a:xfrm>
          <a:prstGeom prst="roundRect">
            <a:avLst>
              <a:gd name="adj" fmla="val 4764"/>
            </a:avLst>
          </a:prstGeom>
          <a:gradFill>
            <a:gsLst>
              <a:gs pos="0">
                <a:schemeClr val="tx2"/>
              </a:gs>
              <a:gs pos="100000">
                <a:schemeClr val="bg1">
                  <a:lumMod val="6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8" name="Rounded Rectangle 27"/>
          <p:cNvSpPr/>
          <p:nvPr/>
        </p:nvSpPr>
        <p:spPr>
          <a:xfrm>
            <a:off x="82439" y="929050"/>
            <a:ext cx="5937362" cy="461632"/>
          </a:xfrm>
          <a:prstGeom prst="roundRect">
            <a:avLst>
              <a:gd name="adj" fmla="val 28849"/>
            </a:avLst>
          </a:prstGeom>
          <a:solidFill>
            <a:srgbClr val="1E497C"/>
          </a:solidFill>
          <a:ln>
            <a:noFill/>
          </a:ln>
          <a:effectLst>
            <a:outerShdw blurRad="50800" dist="38100" dir="33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object 3"/>
          <p:cNvSpPr/>
          <p:nvPr/>
        </p:nvSpPr>
        <p:spPr>
          <a:xfrm>
            <a:off x="11291682" y="6248400"/>
            <a:ext cx="369570" cy="331812"/>
          </a:xfrm>
          <a:custGeom>
            <a:avLst/>
            <a:gdLst/>
            <a:ahLst/>
            <a:cxnLst/>
            <a:rect l="l" t="t" r="r" b="b"/>
            <a:pathLst>
              <a:path w="342900" h="342900">
                <a:moveTo>
                  <a:pt x="171450" y="0"/>
                </a:moveTo>
                <a:lnTo>
                  <a:pt x="125871" y="6124"/>
                </a:lnTo>
                <a:lnTo>
                  <a:pt x="84915" y="23407"/>
                </a:lnTo>
                <a:lnTo>
                  <a:pt x="50215" y="50215"/>
                </a:lnTo>
                <a:lnTo>
                  <a:pt x="23407" y="84915"/>
                </a:lnTo>
                <a:lnTo>
                  <a:pt x="6124" y="125871"/>
                </a:lnTo>
                <a:lnTo>
                  <a:pt x="0" y="171450"/>
                </a:lnTo>
                <a:lnTo>
                  <a:pt x="6124" y="217028"/>
                </a:lnTo>
                <a:lnTo>
                  <a:pt x="23407" y="257984"/>
                </a:lnTo>
                <a:lnTo>
                  <a:pt x="50215" y="292684"/>
                </a:lnTo>
                <a:lnTo>
                  <a:pt x="84915" y="319492"/>
                </a:lnTo>
                <a:lnTo>
                  <a:pt x="125871" y="336775"/>
                </a:lnTo>
                <a:lnTo>
                  <a:pt x="171450" y="342900"/>
                </a:lnTo>
                <a:lnTo>
                  <a:pt x="217028" y="336775"/>
                </a:lnTo>
                <a:lnTo>
                  <a:pt x="257984" y="319492"/>
                </a:lnTo>
                <a:lnTo>
                  <a:pt x="292684" y="292684"/>
                </a:lnTo>
                <a:lnTo>
                  <a:pt x="319492" y="257984"/>
                </a:lnTo>
                <a:lnTo>
                  <a:pt x="336775" y="217028"/>
                </a:lnTo>
                <a:lnTo>
                  <a:pt x="342900" y="171450"/>
                </a:lnTo>
                <a:lnTo>
                  <a:pt x="336775" y="125871"/>
                </a:lnTo>
                <a:lnTo>
                  <a:pt x="319492" y="84915"/>
                </a:lnTo>
                <a:lnTo>
                  <a:pt x="292684" y="50215"/>
                </a:lnTo>
                <a:lnTo>
                  <a:pt x="257984" y="23407"/>
                </a:lnTo>
                <a:lnTo>
                  <a:pt x="217028" y="6124"/>
                </a:lnTo>
                <a:lnTo>
                  <a:pt x="171450" y="0"/>
                </a:lnTo>
                <a:close/>
              </a:path>
            </a:pathLst>
          </a:custGeom>
          <a:solidFill>
            <a:schemeClr val="tx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object 4"/>
          <p:cNvSpPr/>
          <p:nvPr/>
        </p:nvSpPr>
        <p:spPr>
          <a:xfrm>
            <a:off x="11822906" y="6433972"/>
            <a:ext cx="369570" cy="0"/>
          </a:xfrm>
          <a:custGeom>
            <a:avLst/>
            <a:gdLst/>
            <a:ahLst/>
            <a:cxnLst/>
            <a:rect l="l" t="t" r="r" b="b"/>
            <a:pathLst>
              <a:path w="369570">
                <a:moveTo>
                  <a:pt x="0" y="0"/>
                </a:moveTo>
                <a:lnTo>
                  <a:pt x="369214" y="0"/>
                </a:lnTo>
              </a:path>
            </a:pathLst>
          </a:custGeom>
          <a:ln w="12700">
            <a:solidFill>
              <a:srgbClr val="93959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object 5"/>
          <p:cNvSpPr/>
          <p:nvPr/>
        </p:nvSpPr>
        <p:spPr>
          <a:xfrm>
            <a:off x="446049" y="5996749"/>
            <a:ext cx="622528" cy="61002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object 10"/>
          <p:cNvSpPr txBox="1">
            <a:spLocks noGrp="1"/>
          </p:cNvSpPr>
          <p:nvPr>
            <p:ph type="title"/>
          </p:nvPr>
        </p:nvSpPr>
        <p:spPr>
          <a:xfrm>
            <a:off x="193777" y="120420"/>
            <a:ext cx="10845634" cy="659155"/>
          </a:xfrm>
          <a:prstGeom prst="rect">
            <a:avLst/>
          </a:prstGeom>
        </p:spPr>
        <p:txBody>
          <a:bodyPr vert="horz" wrap="square" lIns="0" tIns="12700" rIns="0" bIns="0" rtlCol="0">
            <a:spAutoFit/>
          </a:bodyPr>
          <a:lstStyle/>
          <a:p>
            <a:pPr marL="12700">
              <a:lnSpc>
                <a:spcPct val="100000"/>
              </a:lnSpc>
              <a:spcBef>
                <a:spcPts val="100"/>
              </a:spcBef>
            </a:pPr>
            <a:r>
              <a:rPr lang="en-US" sz="4200" b="1" spc="-5" dirty="0">
                <a:solidFill>
                  <a:srgbClr val="231F20"/>
                </a:solidFill>
                <a:latin typeface="Segoe UI"/>
                <a:cs typeface="Segoe UI"/>
              </a:rPr>
              <a:t>What Do You Want to Be? </a:t>
            </a:r>
            <a:endParaRPr sz="4200" dirty="0">
              <a:latin typeface="Segoe UI"/>
              <a:cs typeface="Segoe UI"/>
            </a:endParaRPr>
          </a:p>
        </p:txBody>
      </p:sp>
      <p:sp>
        <p:nvSpPr>
          <p:cNvPr id="24" name="object 24"/>
          <p:cNvSpPr txBox="1"/>
          <p:nvPr/>
        </p:nvSpPr>
        <p:spPr>
          <a:xfrm>
            <a:off x="11399784" y="6312729"/>
            <a:ext cx="261468" cy="176972"/>
          </a:xfrm>
          <a:prstGeom prst="rect">
            <a:avLst/>
          </a:prstGeom>
        </p:spPr>
        <p:txBody>
          <a:bodyPr vert="horz" wrap="square" lIns="0" tIns="22860" rIns="0" bIns="0" rtlCol="0">
            <a:spAutoFit/>
          </a:bodyPr>
          <a:lstStyle/>
          <a:p>
            <a:pPr marL="25400" marR="0" lvl="0" indent="0" algn="l" defTabSz="914400" rtl="0" eaLnBrk="1" fontAlgn="auto" latinLnBrk="0" hangingPunct="1">
              <a:lnSpc>
                <a:spcPct val="100000"/>
              </a:lnSpc>
              <a:spcBef>
                <a:spcPts val="180"/>
              </a:spcBef>
              <a:spcAft>
                <a:spcPts val="0"/>
              </a:spcAft>
              <a:buClrTx/>
              <a:buSzTx/>
              <a:buFontTx/>
              <a:buNone/>
              <a:tabLst/>
              <a:defRPr/>
            </a:pPr>
            <a:fld id="{81D60167-4931-47E6-BA6A-407CBD079E47}" type="slidenum">
              <a:rPr kumimoji="0" sz="1000" b="1" i="0" u="none" strike="noStrike" kern="1200" cap="none" spc="0" normalizeH="0" baseline="0" noProof="0" dirty="0">
                <a:ln>
                  <a:noFill/>
                </a:ln>
                <a:solidFill>
                  <a:srgbClr val="FFFFFF"/>
                </a:solidFill>
                <a:effectLst/>
                <a:uLnTx/>
                <a:uFillTx/>
                <a:latin typeface="Segoe UI"/>
                <a:ea typeface="+mn-ea"/>
                <a:cs typeface="Segoe UI"/>
              </a:rPr>
              <a:pPr marL="25400" marR="0" lvl="0" indent="0" algn="l" defTabSz="914400" rtl="0" eaLnBrk="1" fontAlgn="auto" latinLnBrk="0" hangingPunct="1">
                <a:lnSpc>
                  <a:spcPct val="100000"/>
                </a:lnSpc>
                <a:spcBef>
                  <a:spcPts val="180"/>
                </a:spcBef>
                <a:spcAft>
                  <a:spcPts val="0"/>
                </a:spcAft>
                <a:buClrTx/>
                <a:buSzTx/>
                <a:buFontTx/>
                <a:buNone/>
                <a:tabLst/>
                <a:defRPr/>
              </a:pPr>
              <a:t>10</a:t>
            </a:fld>
            <a:endParaRPr kumimoji="0" sz="1000" b="0" i="0" u="none" strike="noStrike" kern="1200" cap="none" spc="0" normalizeH="0" baseline="0" noProof="0" dirty="0">
              <a:ln>
                <a:noFill/>
              </a:ln>
              <a:solidFill>
                <a:prstClr val="black"/>
              </a:solidFill>
              <a:effectLst/>
              <a:uLnTx/>
              <a:uFillTx/>
              <a:latin typeface="Segoe UI"/>
              <a:ea typeface="+mn-ea"/>
              <a:cs typeface="Segoe UI"/>
            </a:endParaRPr>
          </a:p>
        </p:txBody>
      </p:sp>
      <p:pic>
        <p:nvPicPr>
          <p:cNvPr id="2" name="Picture 1" descr="A blue circle with green yellow and blue lines and white text&#10;&#10;Description automatically generated with low confidence">
            <a:extLst>
              <a:ext uri="{FF2B5EF4-FFF2-40B4-BE49-F238E27FC236}">
                <a16:creationId xmlns:a16="http://schemas.microsoft.com/office/drawing/2014/main" id="{09043E30-5157-C124-6822-B9405715C6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777" y="5908096"/>
            <a:ext cx="947958" cy="949904"/>
          </a:xfrm>
          <a:prstGeom prst="rect">
            <a:avLst/>
          </a:prstGeom>
        </p:spPr>
      </p:pic>
      <p:graphicFrame>
        <p:nvGraphicFramePr>
          <p:cNvPr id="7" name="Diagram 6">
            <a:extLst>
              <a:ext uri="{FF2B5EF4-FFF2-40B4-BE49-F238E27FC236}">
                <a16:creationId xmlns:a16="http://schemas.microsoft.com/office/drawing/2014/main" id="{40291055-D002-A51A-7FDE-DA9E5B2CB9F3}"/>
              </a:ext>
            </a:extLst>
          </p:cNvPr>
          <p:cNvGraphicFramePr/>
          <p:nvPr/>
        </p:nvGraphicFramePr>
        <p:xfrm>
          <a:off x="211020" y="1637070"/>
          <a:ext cx="2209800" cy="14779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16" name="Straight Connector 15">
            <a:extLst>
              <a:ext uri="{FF2B5EF4-FFF2-40B4-BE49-F238E27FC236}">
                <a16:creationId xmlns:a16="http://schemas.microsoft.com/office/drawing/2014/main" id="{7991BEC6-474D-1567-567A-71008DD34F20}"/>
              </a:ext>
            </a:extLst>
          </p:cNvPr>
          <p:cNvCxnSpPr>
            <a:cxnSpLocks/>
          </p:cNvCxnSpPr>
          <p:nvPr/>
        </p:nvCxnSpPr>
        <p:spPr>
          <a:xfrm>
            <a:off x="7696200" y="1637070"/>
            <a:ext cx="17797" cy="27572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8" name="Picture 17" descr="People handling wooden frame">
            <a:extLst>
              <a:ext uri="{FF2B5EF4-FFF2-40B4-BE49-F238E27FC236}">
                <a16:creationId xmlns:a16="http://schemas.microsoft.com/office/drawing/2014/main" id="{CEC3B867-D6F4-C312-69DE-6E2367C6461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31437" y="1828801"/>
            <a:ext cx="3543644" cy="2362200"/>
          </a:xfrm>
          <a:prstGeom prst="rect">
            <a:avLst/>
          </a:prstGeom>
        </p:spPr>
      </p:pic>
      <p:graphicFrame>
        <p:nvGraphicFramePr>
          <p:cNvPr id="19" name="Diagram 18">
            <a:extLst>
              <a:ext uri="{FF2B5EF4-FFF2-40B4-BE49-F238E27FC236}">
                <a16:creationId xmlns:a16="http://schemas.microsoft.com/office/drawing/2014/main" id="{E4CE3D05-C0A6-7E95-BE12-C4D1A808FAB9}"/>
              </a:ext>
            </a:extLst>
          </p:cNvPr>
          <p:cNvGraphicFramePr/>
          <p:nvPr/>
        </p:nvGraphicFramePr>
        <p:xfrm>
          <a:off x="2670347" y="1637070"/>
          <a:ext cx="2209800" cy="147791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20" name="Diagram 19">
            <a:extLst>
              <a:ext uri="{FF2B5EF4-FFF2-40B4-BE49-F238E27FC236}">
                <a16:creationId xmlns:a16="http://schemas.microsoft.com/office/drawing/2014/main" id="{2B70DCD9-1259-5F94-026D-0CF5BDFE0707}"/>
              </a:ext>
            </a:extLst>
          </p:cNvPr>
          <p:cNvGraphicFramePr/>
          <p:nvPr/>
        </p:nvGraphicFramePr>
        <p:xfrm>
          <a:off x="5129674" y="1637070"/>
          <a:ext cx="2209800" cy="1477916"/>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cxnSp>
        <p:nvCxnSpPr>
          <p:cNvPr id="22" name="Straight Arrow Connector 21">
            <a:extLst>
              <a:ext uri="{FF2B5EF4-FFF2-40B4-BE49-F238E27FC236}">
                <a16:creationId xmlns:a16="http://schemas.microsoft.com/office/drawing/2014/main" id="{B49702E6-ACA4-0503-175B-B9C19B5E628E}"/>
              </a:ext>
            </a:extLst>
          </p:cNvPr>
          <p:cNvCxnSpPr/>
          <p:nvPr/>
        </p:nvCxnSpPr>
        <p:spPr>
          <a:xfrm>
            <a:off x="1068577" y="3276601"/>
            <a:ext cx="914400" cy="914400"/>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565CF156-ACBA-4E3A-F1DD-1E24B7EC008E}"/>
              </a:ext>
            </a:extLst>
          </p:cNvPr>
          <p:cNvCxnSpPr>
            <a:cxnSpLocks/>
          </p:cNvCxnSpPr>
          <p:nvPr/>
        </p:nvCxnSpPr>
        <p:spPr>
          <a:xfrm flipH="1">
            <a:off x="5267114" y="3241896"/>
            <a:ext cx="581659" cy="949105"/>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43" name="Rounded Rectangle 27">
            <a:extLst>
              <a:ext uri="{FF2B5EF4-FFF2-40B4-BE49-F238E27FC236}">
                <a16:creationId xmlns:a16="http://schemas.microsoft.com/office/drawing/2014/main" id="{9FBB51DF-E654-0D3A-B1A8-372F9E362E92}"/>
              </a:ext>
            </a:extLst>
          </p:cNvPr>
          <p:cNvSpPr/>
          <p:nvPr/>
        </p:nvSpPr>
        <p:spPr>
          <a:xfrm>
            <a:off x="7772401" y="907427"/>
            <a:ext cx="4050506" cy="461632"/>
          </a:xfrm>
          <a:prstGeom prst="roundRect">
            <a:avLst>
              <a:gd name="adj" fmla="val 28849"/>
            </a:avLst>
          </a:prstGeom>
          <a:solidFill>
            <a:srgbClr val="1E497C"/>
          </a:solidFill>
          <a:ln>
            <a:noFill/>
          </a:ln>
          <a:effectLst>
            <a:outerShdw blurRad="50800" dist="38100" dir="33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25" name="Straight Arrow Connector 24">
            <a:extLst>
              <a:ext uri="{FF2B5EF4-FFF2-40B4-BE49-F238E27FC236}">
                <a16:creationId xmlns:a16="http://schemas.microsoft.com/office/drawing/2014/main" id="{A56AC1DD-81FF-E7D9-A557-7F1B229EC84F}"/>
              </a:ext>
            </a:extLst>
          </p:cNvPr>
          <p:cNvCxnSpPr>
            <a:cxnSpLocks/>
          </p:cNvCxnSpPr>
          <p:nvPr/>
        </p:nvCxnSpPr>
        <p:spPr>
          <a:xfrm>
            <a:off x="3505200" y="3225682"/>
            <a:ext cx="0" cy="965319"/>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82ABF5E7-097C-F9F5-00EB-0FDC63666B9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449357" y="4422811"/>
            <a:ext cx="2532953" cy="1475681"/>
          </a:xfrm>
          <a:prstGeom prst="rect">
            <a:avLst/>
          </a:prstGeom>
          <a:ln>
            <a:noFill/>
          </a:ln>
          <a:effectLst>
            <a:outerShdw blurRad="190500" algn="tl" rotWithShape="0">
              <a:srgbClr val="000000">
                <a:alpha val="70000"/>
              </a:srgbClr>
            </a:outerShdw>
          </a:effectLst>
        </p:spPr>
      </p:pic>
      <p:pic>
        <p:nvPicPr>
          <p:cNvPr id="37" name="Graphic 36" descr="Dollar with solid fill">
            <a:extLst>
              <a:ext uri="{FF2B5EF4-FFF2-40B4-BE49-F238E27FC236}">
                <a16:creationId xmlns:a16="http://schemas.microsoft.com/office/drawing/2014/main" id="{55105296-2FBD-0569-9CA7-EE82D13A71A9}"/>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6054405" y="3295880"/>
            <a:ext cx="581659" cy="581659"/>
          </a:xfrm>
          <a:prstGeom prst="rect">
            <a:avLst/>
          </a:prstGeom>
        </p:spPr>
      </p:pic>
      <p:pic>
        <p:nvPicPr>
          <p:cNvPr id="38" name="Graphic 37" descr="Dollar with solid fill">
            <a:extLst>
              <a:ext uri="{FF2B5EF4-FFF2-40B4-BE49-F238E27FC236}">
                <a16:creationId xmlns:a16="http://schemas.microsoft.com/office/drawing/2014/main" id="{AFDF7CD8-4782-96C5-9402-0E025C40DE9B}"/>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699647" y="3295880"/>
            <a:ext cx="581659" cy="581659"/>
          </a:xfrm>
          <a:prstGeom prst="rect">
            <a:avLst/>
          </a:prstGeom>
        </p:spPr>
      </p:pic>
      <p:pic>
        <p:nvPicPr>
          <p:cNvPr id="39" name="Graphic 38" descr="Dollar with solid fill">
            <a:extLst>
              <a:ext uri="{FF2B5EF4-FFF2-40B4-BE49-F238E27FC236}">
                <a16:creationId xmlns:a16="http://schemas.microsoft.com/office/drawing/2014/main" id="{7E71B6CE-0D67-90E3-846A-F5180999D682}"/>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454060" y="3295880"/>
            <a:ext cx="581659" cy="581659"/>
          </a:xfrm>
          <a:prstGeom prst="rect">
            <a:avLst/>
          </a:prstGeom>
        </p:spPr>
      </p:pic>
      <p:pic>
        <p:nvPicPr>
          <p:cNvPr id="40" name="Graphic 39" descr="Dollar with solid fill">
            <a:extLst>
              <a:ext uri="{FF2B5EF4-FFF2-40B4-BE49-F238E27FC236}">
                <a16:creationId xmlns:a16="http://schemas.microsoft.com/office/drawing/2014/main" id="{8E24FC07-7F7D-929E-09BD-102F2C6AF97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702183" y="3295880"/>
            <a:ext cx="581659" cy="581659"/>
          </a:xfrm>
          <a:prstGeom prst="rect">
            <a:avLst/>
          </a:prstGeom>
        </p:spPr>
      </p:pic>
      <p:pic>
        <p:nvPicPr>
          <p:cNvPr id="41" name="Graphic 40" descr="Dollar with solid fill">
            <a:extLst>
              <a:ext uri="{FF2B5EF4-FFF2-40B4-BE49-F238E27FC236}">
                <a16:creationId xmlns:a16="http://schemas.microsoft.com/office/drawing/2014/main" id="{40B23E03-08AE-C53A-5C6A-C45ACBB81A50}"/>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04319" y="3295880"/>
            <a:ext cx="581659" cy="581659"/>
          </a:xfrm>
          <a:prstGeom prst="rect">
            <a:avLst/>
          </a:prstGeom>
        </p:spPr>
      </p:pic>
      <p:pic>
        <p:nvPicPr>
          <p:cNvPr id="42" name="Graphic 41" descr="Dollar with solid fill">
            <a:extLst>
              <a:ext uri="{FF2B5EF4-FFF2-40B4-BE49-F238E27FC236}">
                <a16:creationId xmlns:a16="http://schemas.microsoft.com/office/drawing/2014/main" id="{75D2B3EF-A7D0-3E9D-8BD5-668259015BE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823798" y="3296270"/>
            <a:ext cx="581659" cy="581659"/>
          </a:xfrm>
          <a:prstGeom prst="rect">
            <a:avLst/>
          </a:prstGeom>
        </p:spPr>
      </p:pic>
      <p:sp>
        <p:nvSpPr>
          <p:cNvPr id="12" name="object 12"/>
          <p:cNvSpPr txBox="1"/>
          <p:nvPr/>
        </p:nvSpPr>
        <p:spPr>
          <a:xfrm>
            <a:off x="260374" y="1002955"/>
            <a:ext cx="11562532" cy="2898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Segoe UI"/>
                <a:ea typeface="+mn-ea"/>
                <a:cs typeface="Segoe UI"/>
              </a:rPr>
              <a:t>A Businessperson who creates profitable systems?                                   Or the system that creates profits?</a:t>
            </a:r>
            <a:endParaRPr kumimoji="0" lang="en-US" sz="1800" b="0" i="0" u="none" strike="noStrike" kern="1200" cap="none" spc="0" normalizeH="0" baseline="0" noProof="0" dirty="0">
              <a:ln>
                <a:noFill/>
              </a:ln>
              <a:solidFill>
                <a:prstClr val="black"/>
              </a:solidFill>
              <a:effectLst/>
              <a:uLnTx/>
              <a:uFillTx/>
              <a:latin typeface="Segoe UI"/>
              <a:ea typeface="+mn-ea"/>
              <a:cs typeface="Segoe UI"/>
            </a:endParaRPr>
          </a:p>
        </p:txBody>
      </p:sp>
      <p:sp>
        <p:nvSpPr>
          <p:cNvPr id="44" name="TextBox 43">
            <a:extLst>
              <a:ext uri="{FF2B5EF4-FFF2-40B4-BE49-F238E27FC236}">
                <a16:creationId xmlns:a16="http://schemas.microsoft.com/office/drawing/2014/main" id="{2D0D52FA-35E5-DD86-9B46-2CB25EC8978D}"/>
              </a:ext>
            </a:extLst>
          </p:cNvPr>
          <p:cNvSpPr txBox="1"/>
          <p:nvPr/>
        </p:nvSpPr>
        <p:spPr>
          <a:xfrm>
            <a:off x="5135335" y="4868267"/>
            <a:ext cx="545646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Calibri"/>
                <a:ea typeface="+mn-ea"/>
                <a:cs typeface="+mn-cs"/>
              </a:rPr>
              <a:t>Now that you know what you want, let’s use projections to plan the growth of your business. Projections will tell us how much capital we’ll need to make it happen! </a:t>
            </a:r>
          </a:p>
        </p:txBody>
      </p:sp>
      <p:sp>
        <p:nvSpPr>
          <p:cNvPr id="129" name="object 11">
            <a:extLst>
              <a:ext uri="{FF2B5EF4-FFF2-40B4-BE49-F238E27FC236}">
                <a16:creationId xmlns:a16="http://schemas.microsoft.com/office/drawing/2014/main" id="{D7CA0F78-DBE0-DFFF-34BB-DBF5375A9B12}"/>
              </a:ext>
            </a:extLst>
          </p:cNvPr>
          <p:cNvSpPr txBox="1"/>
          <p:nvPr/>
        </p:nvSpPr>
        <p:spPr>
          <a:xfrm>
            <a:off x="4350046" y="6301762"/>
            <a:ext cx="3493226" cy="166712"/>
          </a:xfrm>
          <a:prstGeom prst="rect">
            <a:avLst/>
          </a:prstGeom>
        </p:spPr>
        <p:txBody>
          <a:bodyPr vert="horz" wrap="square" lIns="0" tIns="12700" rIns="0" bIns="0" rtlCol="0" anchor="t">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000" b="1" i="0" u="none" strike="noStrike" kern="1200" cap="none" spc="-5" normalizeH="0" baseline="0" noProof="0" dirty="0">
                <a:ln>
                  <a:noFill/>
                </a:ln>
                <a:solidFill>
                  <a:srgbClr val="231F20"/>
                </a:solidFill>
                <a:effectLst/>
                <a:uLnTx/>
                <a:uFillTx/>
                <a:latin typeface="Segoe UI Semilight"/>
                <a:ea typeface="+mn-ea"/>
                <a:cs typeface="Segoe UI Semilight"/>
              </a:rPr>
              <a:t>Copyright </a:t>
            </a:r>
            <a:r>
              <a:rPr lang="en-US" sz="1000" b="1" spc="-5" dirty="0">
                <a:solidFill>
                  <a:srgbClr val="231F20"/>
                </a:solidFill>
                <a:latin typeface="Segoe UI Semilight"/>
                <a:cs typeface="Segoe UI Semilight"/>
              </a:rPr>
              <a:t>2026</a:t>
            </a:r>
            <a:r>
              <a:rPr kumimoji="0" lang="en-US" sz="1000" b="1" i="0" u="none" strike="noStrike" kern="1200" cap="none" spc="-5" normalizeH="0" baseline="0" noProof="0" dirty="0">
                <a:ln>
                  <a:noFill/>
                </a:ln>
                <a:solidFill>
                  <a:srgbClr val="231F20"/>
                </a:solidFill>
                <a:effectLst/>
                <a:uLnTx/>
                <a:uFillTx/>
                <a:latin typeface="Segoe UI Semilight"/>
                <a:ea typeface="+mn-ea"/>
                <a:cs typeface="Segoe UI Semilight"/>
              </a:rPr>
              <a:t> www.whcusa.com</a:t>
            </a:r>
            <a:endParaRPr kumimoji="0" sz="1000" b="1" i="0" u="none" strike="noStrike" kern="1200" cap="none" spc="0" normalizeH="0" baseline="0" noProof="0" dirty="0">
              <a:ln>
                <a:noFill/>
              </a:ln>
              <a:solidFill>
                <a:prstClr val="black"/>
              </a:solidFill>
              <a:effectLst/>
              <a:uLnTx/>
              <a:uFillTx/>
              <a:latin typeface="Segoe UI Semilight"/>
              <a:ea typeface="+mn-ea"/>
              <a:cs typeface="Segoe UI Semilight"/>
            </a:endParaRPr>
          </a:p>
        </p:txBody>
      </p:sp>
    </p:spTree>
    <p:extLst>
      <p:ext uri="{BB962C8B-B14F-4D97-AF65-F5344CB8AC3E}">
        <p14:creationId xmlns:p14="http://schemas.microsoft.com/office/powerpoint/2010/main" val="36945093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2" name="Freeform: Shape 11">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Picture 4" descr="A person lying on a chair on a beach&#10;&#10;Description automatically generated">
            <a:extLst>
              <a:ext uri="{FF2B5EF4-FFF2-40B4-BE49-F238E27FC236}">
                <a16:creationId xmlns:a16="http://schemas.microsoft.com/office/drawing/2014/main" id="{CCEAEEC1-CC3C-29DA-6339-853CED27D9B7}"/>
              </a:ext>
            </a:extLst>
          </p:cNvPr>
          <p:cNvPicPr>
            <a:picLocks noChangeAspect="1"/>
          </p:cNvPicPr>
          <p:nvPr/>
        </p:nvPicPr>
        <p:blipFill rotWithShape="1">
          <a:blip r:embed="rId2">
            <a:extLst>
              <a:ext uri="{28A0092B-C50C-407E-A947-70E740481C1C}">
                <a14:useLocalDpi xmlns:a14="http://schemas.microsoft.com/office/drawing/2010/main" val="0"/>
              </a:ext>
            </a:extLst>
          </a:blip>
          <a:srcRect l="66" r="25444"/>
          <a:stretch/>
        </p:blipFill>
        <p:spPr>
          <a:xfrm>
            <a:off x="3451244" y="152400"/>
            <a:ext cx="9081916" cy="6857990"/>
          </a:xfrm>
          <a:custGeom>
            <a:avLst/>
            <a:gdLst/>
            <a:ahLst/>
            <a:cxnLst/>
            <a:rect l="l" t="t" r="r" b="b"/>
            <a:pathLst>
              <a:path w="9547224" h="6858000">
                <a:moveTo>
                  <a:pt x="1623023" y="0"/>
                </a:moveTo>
                <a:lnTo>
                  <a:pt x="2716256" y="0"/>
                </a:lnTo>
                <a:lnTo>
                  <a:pt x="3032455" y="0"/>
                </a:lnTo>
                <a:lnTo>
                  <a:pt x="3496422" y="0"/>
                </a:lnTo>
                <a:lnTo>
                  <a:pt x="5205951" y="0"/>
                </a:lnTo>
                <a:lnTo>
                  <a:pt x="9547224" y="0"/>
                </a:lnTo>
                <a:lnTo>
                  <a:pt x="9547224" y="6858000"/>
                </a:lnTo>
                <a:lnTo>
                  <a:pt x="5205951" y="6858000"/>
                </a:lnTo>
                <a:lnTo>
                  <a:pt x="3496422" y="6858000"/>
                </a:lnTo>
                <a:lnTo>
                  <a:pt x="3032455"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p:spPr>
      </p:pic>
      <p:sp>
        <p:nvSpPr>
          <p:cNvPr id="16" name="Freeform: Shape 15">
            <a:extLst>
              <a:ext uri="{FF2B5EF4-FFF2-40B4-BE49-F238E27FC236}">
                <a16:creationId xmlns:a16="http://schemas.microsoft.com/office/drawing/2014/main" id="{B1F9B6B4-B0C4-45C6-A086-901C960D0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4774" y="0"/>
            <a:ext cx="2756893" cy="6858000"/>
          </a:xfrm>
          <a:custGeom>
            <a:avLst/>
            <a:gdLst>
              <a:gd name="connsiteX0" fmla="*/ 1133870 w 2756893"/>
              <a:gd name="connsiteY0" fmla="*/ 0 h 6858000"/>
              <a:gd name="connsiteX1" fmla="*/ 898082 w 2756893"/>
              <a:gd name="connsiteY1" fmla="*/ 0 h 6858000"/>
              <a:gd name="connsiteX2" fmla="*/ 920668 w 2756893"/>
              <a:gd name="connsiteY2" fmla="*/ 14997 h 6858000"/>
              <a:gd name="connsiteX3" fmla="*/ 2554961 w 2756893"/>
              <a:gd name="connsiteY3" fmla="*/ 3621656 h 6858000"/>
              <a:gd name="connsiteX4" fmla="*/ 641513 w 2756893"/>
              <a:gd name="connsiteY4" fmla="*/ 6374814 h 6858000"/>
              <a:gd name="connsiteX5" fmla="*/ 114086 w 2756893"/>
              <a:gd name="connsiteY5" fmla="*/ 6780599 h 6858000"/>
              <a:gd name="connsiteX6" fmla="*/ 0 w 2756893"/>
              <a:gd name="connsiteY6" fmla="*/ 6858000 h 6858000"/>
              <a:gd name="connsiteX7" fmla="*/ 40637 w 2756893"/>
              <a:gd name="connsiteY7" fmla="*/ 6858000 h 6858000"/>
              <a:gd name="connsiteX8" fmla="*/ 254139 w 2756893"/>
              <a:gd name="connsiteY8" fmla="*/ 6858000 h 6858000"/>
              <a:gd name="connsiteX9" fmla="*/ 365895 w 2756893"/>
              <a:gd name="connsiteY9" fmla="*/ 6780599 h 6858000"/>
              <a:gd name="connsiteX10" fmla="*/ 882543 w 2756893"/>
              <a:gd name="connsiteY10" fmla="*/ 6374814 h 6858000"/>
              <a:gd name="connsiteX11" fmla="*/ 2756893 w 2756893"/>
              <a:gd name="connsiteY11" fmla="*/ 3621656 h 6858000"/>
              <a:gd name="connsiteX12" fmla="*/ 1155994 w 2756893"/>
              <a:gd name="connsiteY12"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56893" h="6858000">
                <a:moveTo>
                  <a:pt x="1133870" y="0"/>
                </a:moveTo>
                <a:lnTo>
                  <a:pt x="898082" y="0"/>
                </a:lnTo>
                <a:lnTo>
                  <a:pt x="920668" y="14997"/>
                </a:lnTo>
                <a:cubicBezTo>
                  <a:pt x="1969257" y="754641"/>
                  <a:pt x="2554961" y="2093192"/>
                  <a:pt x="2554961" y="3621656"/>
                </a:cubicBezTo>
                <a:cubicBezTo>
                  <a:pt x="2554961" y="4969131"/>
                  <a:pt x="1606863" y="5602839"/>
                  <a:pt x="641513" y="6374814"/>
                </a:cubicBezTo>
                <a:cubicBezTo>
                  <a:pt x="465717" y="6515397"/>
                  <a:pt x="291531" y="6653108"/>
                  <a:pt x="114086" y="6780599"/>
                </a:cubicBezTo>
                <a:lnTo>
                  <a:pt x="0" y="6858000"/>
                </a:lnTo>
                <a:lnTo>
                  <a:pt x="40637" y="6858000"/>
                </a:lnTo>
                <a:lnTo>
                  <a:pt x="254139" y="6858000"/>
                </a:lnTo>
                <a:lnTo>
                  <a:pt x="365895" y="6780599"/>
                </a:lnTo>
                <a:cubicBezTo>
                  <a:pt x="539713" y="6653108"/>
                  <a:pt x="710340" y="6515397"/>
                  <a:pt x="882543" y="6374814"/>
                </a:cubicBezTo>
                <a:cubicBezTo>
                  <a:pt x="1828168" y="5602839"/>
                  <a:pt x="2756893" y="4969131"/>
                  <a:pt x="2756893" y="3621656"/>
                </a:cubicBezTo>
                <a:cubicBezTo>
                  <a:pt x="2756893" y="2093192"/>
                  <a:pt x="2183157" y="754641"/>
                  <a:pt x="115599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792E6074-C17A-5141-018E-A3E7DFF10E5D}"/>
              </a:ext>
            </a:extLst>
          </p:cNvPr>
          <p:cNvSpPr txBox="1"/>
          <p:nvPr/>
        </p:nvSpPr>
        <p:spPr>
          <a:xfrm>
            <a:off x="37891" y="300110"/>
            <a:ext cx="3413353"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 need 1 Volunteer!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What do you love to do more than anything else?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object 3">
            <a:extLst>
              <a:ext uri="{FF2B5EF4-FFF2-40B4-BE49-F238E27FC236}">
                <a16:creationId xmlns:a16="http://schemas.microsoft.com/office/drawing/2014/main" id="{5326EE65-44DB-3750-E075-C175B7476E12}"/>
              </a:ext>
            </a:extLst>
          </p:cNvPr>
          <p:cNvSpPr/>
          <p:nvPr/>
        </p:nvSpPr>
        <p:spPr>
          <a:xfrm>
            <a:off x="11291682" y="6248400"/>
            <a:ext cx="342900" cy="342900"/>
          </a:xfrm>
          <a:custGeom>
            <a:avLst/>
            <a:gdLst/>
            <a:ahLst/>
            <a:cxnLst/>
            <a:rect l="l" t="t" r="r" b="b"/>
            <a:pathLst>
              <a:path w="342900" h="342900">
                <a:moveTo>
                  <a:pt x="171450" y="0"/>
                </a:moveTo>
                <a:lnTo>
                  <a:pt x="125871" y="6124"/>
                </a:lnTo>
                <a:lnTo>
                  <a:pt x="84915" y="23407"/>
                </a:lnTo>
                <a:lnTo>
                  <a:pt x="50215" y="50215"/>
                </a:lnTo>
                <a:lnTo>
                  <a:pt x="23407" y="84915"/>
                </a:lnTo>
                <a:lnTo>
                  <a:pt x="6124" y="125871"/>
                </a:lnTo>
                <a:lnTo>
                  <a:pt x="0" y="171450"/>
                </a:lnTo>
                <a:lnTo>
                  <a:pt x="6124" y="217028"/>
                </a:lnTo>
                <a:lnTo>
                  <a:pt x="23407" y="257984"/>
                </a:lnTo>
                <a:lnTo>
                  <a:pt x="50215" y="292684"/>
                </a:lnTo>
                <a:lnTo>
                  <a:pt x="84915" y="319492"/>
                </a:lnTo>
                <a:lnTo>
                  <a:pt x="125871" y="336775"/>
                </a:lnTo>
                <a:lnTo>
                  <a:pt x="171450" y="342900"/>
                </a:lnTo>
                <a:lnTo>
                  <a:pt x="217028" y="336775"/>
                </a:lnTo>
                <a:lnTo>
                  <a:pt x="257984" y="319492"/>
                </a:lnTo>
                <a:lnTo>
                  <a:pt x="292684" y="292684"/>
                </a:lnTo>
                <a:lnTo>
                  <a:pt x="319492" y="257984"/>
                </a:lnTo>
                <a:lnTo>
                  <a:pt x="336775" y="217028"/>
                </a:lnTo>
                <a:lnTo>
                  <a:pt x="342900" y="171450"/>
                </a:lnTo>
                <a:lnTo>
                  <a:pt x="336775" y="125871"/>
                </a:lnTo>
                <a:lnTo>
                  <a:pt x="319492" y="84915"/>
                </a:lnTo>
                <a:lnTo>
                  <a:pt x="292684" y="50215"/>
                </a:lnTo>
                <a:lnTo>
                  <a:pt x="257984" y="23407"/>
                </a:lnTo>
                <a:lnTo>
                  <a:pt x="217028" y="6124"/>
                </a:lnTo>
                <a:lnTo>
                  <a:pt x="171450" y="0"/>
                </a:lnTo>
                <a:close/>
              </a:path>
            </a:pathLst>
          </a:custGeom>
          <a:solidFill>
            <a:schemeClr val="tx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object 4">
            <a:extLst>
              <a:ext uri="{FF2B5EF4-FFF2-40B4-BE49-F238E27FC236}">
                <a16:creationId xmlns:a16="http://schemas.microsoft.com/office/drawing/2014/main" id="{62198E5D-03F4-F019-4F52-6986382DD3A5}"/>
              </a:ext>
            </a:extLst>
          </p:cNvPr>
          <p:cNvSpPr/>
          <p:nvPr/>
        </p:nvSpPr>
        <p:spPr>
          <a:xfrm>
            <a:off x="11822906" y="6433972"/>
            <a:ext cx="369570" cy="0"/>
          </a:xfrm>
          <a:custGeom>
            <a:avLst/>
            <a:gdLst/>
            <a:ahLst/>
            <a:cxnLst/>
            <a:rect l="l" t="t" r="r" b="b"/>
            <a:pathLst>
              <a:path w="369570">
                <a:moveTo>
                  <a:pt x="0" y="0"/>
                </a:moveTo>
                <a:lnTo>
                  <a:pt x="369214" y="0"/>
                </a:lnTo>
              </a:path>
            </a:pathLst>
          </a:custGeom>
          <a:ln w="12700">
            <a:solidFill>
              <a:srgbClr val="93959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object 23">
            <a:extLst>
              <a:ext uri="{FF2B5EF4-FFF2-40B4-BE49-F238E27FC236}">
                <a16:creationId xmlns:a16="http://schemas.microsoft.com/office/drawing/2014/main" id="{149F4C87-7AD9-0300-BCDF-A36B87CDD38B}"/>
              </a:ext>
            </a:extLst>
          </p:cNvPr>
          <p:cNvSpPr txBox="1">
            <a:spLocks noGrp="1"/>
          </p:cNvSpPr>
          <p:nvPr>
            <p:ph type="ftr" sz="quarter" idx="5"/>
          </p:nvPr>
        </p:nvSpPr>
        <p:spPr>
          <a:xfrm>
            <a:off x="9462067" y="6238314"/>
            <a:ext cx="1504950" cy="258404"/>
          </a:xfrm>
          <a:prstGeom prst="rect">
            <a:avLst/>
          </a:prstGeom>
        </p:spPr>
        <p:txBody>
          <a:bodyPr vert="horz" wrap="square" lIns="0" tIns="27305" rIns="0" bIns="0" rtlCol="0">
            <a:spAutoFit/>
          </a:bodyPr>
          <a:lstStyle/>
          <a:p>
            <a:pPr marL="12700" marR="0" lvl="0" indent="0" algn="l" defTabSz="914400" rtl="0" eaLnBrk="1" fontAlgn="auto" latinLnBrk="0" hangingPunct="1">
              <a:lnSpc>
                <a:spcPct val="100000"/>
              </a:lnSpc>
              <a:spcBef>
                <a:spcPts val="215"/>
              </a:spcBef>
              <a:spcAft>
                <a:spcPts val="0"/>
              </a:spcAft>
              <a:buClrTx/>
              <a:buSzTx/>
              <a:buFontTx/>
              <a:buNone/>
              <a:tabLst/>
              <a:defRPr/>
            </a:pPr>
            <a:r>
              <a:rPr kumimoji="0" sz="1500" b="0" i="0" u="sng" strike="noStrike" kern="1200" cap="none" spc="0" normalizeH="0" baseline="0" noProof="0" dirty="0">
                <a:ln>
                  <a:noFill/>
                </a:ln>
                <a:solidFill>
                  <a:srgbClr val="1F497D"/>
                </a:solidFill>
                <a:effectLst/>
                <a:uLnTx/>
                <a:uFillTx/>
                <a:latin typeface="Segoe UI"/>
                <a:ea typeface="+mn-ea"/>
                <a:cs typeface="Segoe UI"/>
                <a:hlinkClick r:id="rId3">
                  <a:extLst>
                    <a:ext uri="{A12FA001-AC4F-418D-AE19-62706E023703}">
                      <ahyp:hlinkClr xmlns:ahyp="http://schemas.microsoft.com/office/drawing/2018/hyperlinkcolor" val="tx"/>
                    </a:ext>
                  </a:extLst>
                </a:hlinkClick>
              </a:rPr>
              <a:t>www.whcusa.com</a:t>
            </a:r>
          </a:p>
        </p:txBody>
      </p:sp>
      <p:sp>
        <p:nvSpPr>
          <p:cNvPr id="13" name="object 24">
            <a:extLst>
              <a:ext uri="{FF2B5EF4-FFF2-40B4-BE49-F238E27FC236}">
                <a16:creationId xmlns:a16="http://schemas.microsoft.com/office/drawing/2014/main" id="{A1A0F513-749C-5F6D-3636-9E5AE1CE44B9}"/>
              </a:ext>
            </a:extLst>
          </p:cNvPr>
          <p:cNvSpPr txBox="1"/>
          <p:nvPr/>
        </p:nvSpPr>
        <p:spPr>
          <a:xfrm>
            <a:off x="11399784" y="6312729"/>
            <a:ext cx="124460" cy="194945"/>
          </a:xfrm>
          <a:prstGeom prst="rect">
            <a:avLst/>
          </a:prstGeom>
        </p:spPr>
        <p:txBody>
          <a:bodyPr vert="horz" wrap="square" lIns="0" tIns="22860" rIns="0" bIns="0" rtlCol="0">
            <a:spAutoFit/>
          </a:bodyPr>
          <a:lstStyle/>
          <a:p>
            <a:pPr marL="25400" marR="0" lvl="0" indent="0" algn="l" defTabSz="914400" rtl="0" eaLnBrk="1" fontAlgn="auto" latinLnBrk="0" hangingPunct="1">
              <a:lnSpc>
                <a:spcPct val="100000"/>
              </a:lnSpc>
              <a:spcBef>
                <a:spcPts val="180"/>
              </a:spcBef>
              <a:spcAft>
                <a:spcPts val="0"/>
              </a:spcAft>
              <a:buClrTx/>
              <a:buSzTx/>
              <a:buFontTx/>
              <a:buNone/>
              <a:tabLst/>
              <a:defRPr/>
            </a:pPr>
            <a:fld id="{81D60167-4931-47E6-BA6A-407CBD079E47}" type="slidenum">
              <a:rPr kumimoji="0" sz="1000" b="1" i="0" u="none" strike="noStrike" kern="1200" cap="none" spc="0" normalizeH="0" baseline="0" noProof="0" dirty="0">
                <a:ln>
                  <a:noFill/>
                </a:ln>
                <a:solidFill>
                  <a:srgbClr val="FFFFFF"/>
                </a:solidFill>
                <a:effectLst/>
                <a:uLnTx/>
                <a:uFillTx/>
                <a:latin typeface="Segoe UI"/>
                <a:ea typeface="+mn-ea"/>
                <a:cs typeface="Segoe UI"/>
              </a:rPr>
              <a:pPr marL="25400" marR="0" lvl="0" indent="0" algn="l" defTabSz="914400" rtl="0" eaLnBrk="1" fontAlgn="auto" latinLnBrk="0" hangingPunct="1">
                <a:lnSpc>
                  <a:spcPct val="100000"/>
                </a:lnSpc>
                <a:spcBef>
                  <a:spcPts val="180"/>
                </a:spcBef>
                <a:spcAft>
                  <a:spcPts val="0"/>
                </a:spcAft>
                <a:buClrTx/>
                <a:buSzTx/>
                <a:buFontTx/>
                <a:buNone/>
                <a:tabLst/>
                <a:defRPr/>
              </a:pPr>
              <a:t>11</a:t>
            </a:fld>
            <a:endParaRPr kumimoji="0" sz="1000" b="0" i="0" u="none" strike="noStrike" kern="1200" cap="none" spc="0" normalizeH="0" baseline="0" noProof="0" dirty="0">
              <a:ln>
                <a:noFill/>
              </a:ln>
              <a:solidFill>
                <a:prstClr val="black"/>
              </a:solidFill>
              <a:effectLst/>
              <a:uLnTx/>
              <a:uFillTx/>
              <a:latin typeface="Segoe UI"/>
              <a:ea typeface="+mn-ea"/>
              <a:cs typeface="Segoe UI"/>
            </a:endParaRPr>
          </a:p>
        </p:txBody>
      </p:sp>
      <p:pic>
        <p:nvPicPr>
          <p:cNvPr id="15" name="Picture 14" descr="A blue circle with green yellow and blue lines and white text&#10;&#10;Description automatically generated with low confidence">
            <a:extLst>
              <a:ext uri="{FF2B5EF4-FFF2-40B4-BE49-F238E27FC236}">
                <a16:creationId xmlns:a16="http://schemas.microsoft.com/office/drawing/2014/main" id="{08D36D0D-A104-77F5-787B-8B975EA64F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37" y="6059295"/>
            <a:ext cx="817881" cy="819560"/>
          </a:xfrm>
          <a:prstGeom prst="rect">
            <a:avLst/>
          </a:prstGeom>
        </p:spPr>
      </p:pic>
      <p:sp>
        <p:nvSpPr>
          <p:cNvPr id="17" name="TextBox 16">
            <a:extLst>
              <a:ext uri="{FF2B5EF4-FFF2-40B4-BE49-F238E27FC236}">
                <a16:creationId xmlns:a16="http://schemas.microsoft.com/office/drawing/2014/main" id="{CC8078CA-9281-1892-2C3A-95D48175CC23}"/>
              </a:ext>
            </a:extLst>
          </p:cNvPr>
          <p:cNvSpPr txBox="1"/>
          <p:nvPr/>
        </p:nvSpPr>
        <p:spPr>
          <a:xfrm>
            <a:off x="3204049" y="6324600"/>
            <a:ext cx="5783902" cy="26161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a:cs typeface="Arial"/>
              </a:rPr>
              <a:t>Copyright </a:t>
            </a:r>
            <a:r>
              <a:rPr lang="en-US" sz="1100" dirty="0">
                <a:solidFill>
                  <a:prstClr val="black"/>
                </a:solidFill>
                <a:latin typeface="Arial"/>
                <a:cs typeface="Arial"/>
              </a:rPr>
              <a:t>2026</a:t>
            </a:r>
            <a:r>
              <a:rPr kumimoji="0" lang="en-US" sz="1100" b="0" i="0" u="none" strike="noStrike" kern="1200" cap="none" spc="0" normalizeH="0" baseline="0" noProof="0" dirty="0">
                <a:ln>
                  <a:noFill/>
                </a:ln>
                <a:solidFill>
                  <a:prstClr val="black"/>
                </a:solidFill>
                <a:effectLst/>
                <a:uLnTx/>
                <a:uFillTx/>
                <a:latin typeface="Arial"/>
                <a:cs typeface="Arial"/>
              </a:rPr>
              <a:t> Will Holmes Consulting. </a:t>
            </a:r>
            <a:r>
              <a:rPr kumimoji="0" lang="en-US" sz="1100" b="0" i="0" u="none" strike="noStrike" kern="1200" cap="none" spc="0" normalizeH="0" baseline="0" noProof="0" dirty="0">
                <a:ln>
                  <a:noFill/>
                </a:ln>
                <a:solidFill>
                  <a:prstClr val="black"/>
                </a:solidFill>
                <a:effectLst/>
                <a:uLnTx/>
                <a:uFillTx/>
                <a:latin typeface="Arial"/>
                <a:cs typeface="Arial"/>
                <a:hlinkClick r:id="rId5"/>
              </a:rPr>
              <a:t>https://whcusa.com</a:t>
            </a:r>
            <a:r>
              <a:rPr kumimoji="0" lang="en-US" sz="1100" b="0" i="0" u="none" strike="noStrike" kern="1200" cap="none" spc="0" normalizeH="0" baseline="0" noProof="0" dirty="0">
                <a:ln>
                  <a:noFill/>
                </a:ln>
                <a:solidFill>
                  <a:prstClr val="black"/>
                </a:solidFill>
                <a:effectLst/>
                <a:uLnTx/>
                <a:uFillTx/>
                <a:latin typeface="Arial"/>
                <a:cs typeface="Arial"/>
              </a:rPr>
              <a:t>  All rights reserved. </a:t>
            </a:r>
            <a:endParaRPr lang="en-US" sz="1800" b="0" i="0" u="none" strike="noStrike" kern="1200" cap="none" spc="0" normalizeH="0" baseline="0" noProof="0" dirty="0">
              <a:ln>
                <a:noFill/>
              </a:ln>
              <a:solidFill>
                <a:prstClr val="black"/>
              </a:solidFill>
              <a:effectLst/>
              <a:uLnTx/>
              <a:uFillTx/>
              <a:latin typeface="Calibri"/>
              <a:ea typeface="Calibri"/>
              <a:cs typeface="Calibri"/>
            </a:endParaRPr>
          </a:p>
        </p:txBody>
      </p:sp>
    </p:spTree>
    <p:extLst>
      <p:ext uri="{BB962C8B-B14F-4D97-AF65-F5344CB8AC3E}">
        <p14:creationId xmlns:p14="http://schemas.microsoft.com/office/powerpoint/2010/main" val="2948521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50C3B0D-EA8C-6ECB-E520-5515B07AE789}"/>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87B8923-FCA3-50A8-2B96-1E2A66B0DE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2" name="Freeform: Shape 11">
            <a:extLst>
              <a:ext uri="{FF2B5EF4-FFF2-40B4-BE49-F238E27FC236}">
                <a16:creationId xmlns:a16="http://schemas.microsoft.com/office/drawing/2014/main" id="{565BC24F-5699-E22E-2A9E-2923779B7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782E7159-C9E5-6280-3795-28187BE50F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Picture 4" descr="A person lying on a chair on a beach&#10;&#10;Description automatically generated">
            <a:extLst>
              <a:ext uri="{FF2B5EF4-FFF2-40B4-BE49-F238E27FC236}">
                <a16:creationId xmlns:a16="http://schemas.microsoft.com/office/drawing/2014/main" id="{6DE2E6BE-3E82-045E-8C1E-01BA74E54607}"/>
              </a:ext>
            </a:extLst>
          </p:cNvPr>
          <p:cNvPicPr>
            <a:picLocks noChangeAspect="1"/>
          </p:cNvPicPr>
          <p:nvPr/>
        </p:nvPicPr>
        <p:blipFill rotWithShape="1">
          <a:blip r:embed="rId2">
            <a:extLst>
              <a:ext uri="{28A0092B-C50C-407E-A947-70E740481C1C}">
                <a14:useLocalDpi xmlns:a14="http://schemas.microsoft.com/office/drawing/2010/main" val="0"/>
              </a:ext>
            </a:extLst>
          </a:blip>
          <a:srcRect l="66" r="25444"/>
          <a:stretch/>
        </p:blipFill>
        <p:spPr>
          <a:xfrm>
            <a:off x="3451244" y="152400"/>
            <a:ext cx="9081916" cy="6857990"/>
          </a:xfrm>
          <a:custGeom>
            <a:avLst/>
            <a:gdLst/>
            <a:ahLst/>
            <a:cxnLst/>
            <a:rect l="l" t="t" r="r" b="b"/>
            <a:pathLst>
              <a:path w="9547224" h="6858000">
                <a:moveTo>
                  <a:pt x="1623023" y="0"/>
                </a:moveTo>
                <a:lnTo>
                  <a:pt x="2716256" y="0"/>
                </a:lnTo>
                <a:lnTo>
                  <a:pt x="3032455" y="0"/>
                </a:lnTo>
                <a:lnTo>
                  <a:pt x="3496422" y="0"/>
                </a:lnTo>
                <a:lnTo>
                  <a:pt x="5205951" y="0"/>
                </a:lnTo>
                <a:lnTo>
                  <a:pt x="9547224" y="0"/>
                </a:lnTo>
                <a:lnTo>
                  <a:pt x="9547224" y="6858000"/>
                </a:lnTo>
                <a:lnTo>
                  <a:pt x="5205951" y="6858000"/>
                </a:lnTo>
                <a:lnTo>
                  <a:pt x="3496422" y="6858000"/>
                </a:lnTo>
                <a:lnTo>
                  <a:pt x="3032455"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p:spPr>
      </p:pic>
      <p:sp>
        <p:nvSpPr>
          <p:cNvPr id="16" name="Freeform: Shape 15">
            <a:extLst>
              <a:ext uri="{FF2B5EF4-FFF2-40B4-BE49-F238E27FC236}">
                <a16:creationId xmlns:a16="http://schemas.microsoft.com/office/drawing/2014/main" id="{FA244215-47B4-1F6C-A0E9-6086C91B5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4774" y="0"/>
            <a:ext cx="2756893" cy="6858000"/>
          </a:xfrm>
          <a:custGeom>
            <a:avLst/>
            <a:gdLst>
              <a:gd name="connsiteX0" fmla="*/ 1133870 w 2756893"/>
              <a:gd name="connsiteY0" fmla="*/ 0 h 6858000"/>
              <a:gd name="connsiteX1" fmla="*/ 898082 w 2756893"/>
              <a:gd name="connsiteY1" fmla="*/ 0 h 6858000"/>
              <a:gd name="connsiteX2" fmla="*/ 920668 w 2756893"/>
              <a:gd name="connsiteY2" fmla="*/ 14997 h 6858000"/>
              <a:gd name="connsiteX3" fmla="*/ 2554961 w 2756893"/>
              <a:gd name="connsiteY3" fmla="*/ 3621656 h 6858000"/>
              <a:gd name="connsiteX4" fmla="*/ 641513 w 2756893"/>
              <a:gd name="connsiteY4" fmla="*/ 6374814 h 6858000"/>
              <a:gd name="connsiteX5" fmla="*/ 114086 w 2756893"/>
              <a:gd name="connsiteY5" fmla="*/ 6780599 h 6858000"/>
              <a:gd name="connsiteX6" fmla="*/ 0 w 2756893"/>
              <a:gd name="connsiteY6" fmla="*/ 6858000 h 6858000"/>
              <a:gd name="connsiteX7" fmla="*/ 40637 w 2756893"/>
              <a:gd name="connsiteY7" fmla="*/ 6858000 h 6858000"/>
              <a:gd name="connsiteX8" fmla="*/ 254139 w 2756893"/>
              <a:gd name="connsiteY8" fmla="*/ 6858000 h 6858000"/>
              <a:gd name="connsiteX9" fmla="*/ 365895 w 2756893"/>
              <a:gd name="connsiteY9" fmla="*/ 6780599 h 6858000"/>
              <a:gd name="connsiteX10" fmla="*/ 882543 w 2756893"/>
              <a:gd name="connsiteY10" fmla="*/ 6374814 h 6858000"/>
              <a:gd name="connsiteX11" fmla="*/ 2756893 w 2756893"/>
              <a:gd name="connsiteY11" fmla="*/ 3621656 h 6858000"/>
              <a:gd name="connsiteX12" fmla="*/ 1155994 w 2756893"/>
              <a:gd name="connsiteY12"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56893" h="6858000">
                <a:moveTo>
                  <a:pt x="1133870" y="0"/>
                </a:moveTo>
                <a:lnTo>
                  <a:pt x="898082" y="0"/>
                </a:lnTo>
                <a:lnTo>
                  <a:pt x="920668" y="14997"/>
                </a:lnTo>
                <a:cubicBezTo>
                  <a:pt x="1969257" y="754641"/>
                  <a:pt x="2554961" y="2093192"/>
                  <a:pt x="2554961" y="3621656"/>
                </a:cubicBezTo>
                <a:cubicBezTo>
                  <a:pt x="2554961" y="4969131"/>
                  <a:pt x="1606863" y="5602839"/>
                  <a:pt x="641513" y="6374814"/>
                </a:cubicBezTo>
                <a:cubicBezTo>
                  <a:pt x="465717" y="6515397"/>
                  <a:pt x="291531" y="6653108"/>
                  <a:pt x="114086" y="6780599"/>
                </a:cubicBezTo>
                <a:lnTo>
                  <a:pt x="0" y="6858000"/>
                </a:lnTo>
                <a:lnTo>
                  <a:pt x="40637" y="6858000"/>
                </a:lnTo>
                <a:lnTo>
                  <a:pt x="254139" y="6858000"/>
                </a:lnTo>
                <a:lnTo>
                  <a:pt x="365895" y="6780599"/>
                </a:lnTo>
                <a:cubicBezTo>
                  <a:pt x="539713" y="6653108"/>
                  <a:pt x="710340" y="6515397"/>
                  <a:pt x="882543" y="6374814"/>
                </a:cubicBezTo>
                <a:cubicBezTo>
                  <a:pt x="1828168" y="5602839"/>
                  <a:pt x="2756893" y="4969131"/>
                  <a:pt x="2756893" y="3621656"/>
                </a:cubicBezTo>
                <a:cubicBezTo>
                  <a:pt x="2756893" y="2093192"/>
                  <a:pt x="2183157" y="754641"/>
                  <a:pt x="115599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9B5E4B45-44FF-7ADB-98E0-447FE7A1F316}"/>
              </a:ext>
            </a:extLst>
          </p:cNvPr>
          <p:cNvSpPr txBox="1"/>
          <p:nvPr/>
        </p:nvSpPr>
        <p:spPr>
          <a:xfrm>
            <a:off x="37891" y="300110"/>
            <a:ext cx="3413353" cy="526297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 need 1 Volunteer!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What do you love to do more than anything else? </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How can you create the infrastructure in your business so you can do what you love, uninterrupted?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object 3">
            <a:extLst>
              <a:ext uri="{FF2B5EF4-FFF2-40B4-BE49-F238E27FC236}">
                <a16:creationId xmlns:a16="http://schemas.microsoft.com/office/drawing/2014/main" id="{3BE6517A-5F28-94DA-6640-37EF93D0FC61}"/>
              </a:ext>
            </a:extLst>
          </p:cNvPr>
          <p:cNvSpPr/>
          <p:nvPr/>
        </p:nvSpPr>
        <p:spPr>
          <a:xfrm>
            <a:off x="11291682" y="6248400"/>
            <a:ext cx="342900" cy="342900"/>
          </a:xfrm>
          <a:custGeom>
            <a:avLst/>
            <a:gdLst/>
            <a:ahLst/>
            <a:cxnLst/>
            <a:rect l="l" t="t" r="r" b="b"/>
            <a:pathLst>
              <a:path w="342900" h="342900">
                <a:moveTo>
                  <a:pt x="171450" y="0"/>
                </a:moveTo>
                <a:lnTo>
                  <a:pt x="125871" y="6124"/>
                </a:lnTo>
                <a:lnTo>
                  <a:pt x="84915" y="23407"/>
                </a:lnTo>
                <a:lnTo>
                  <a:pt x="50215" y="50215"/>
                </a:lnTo>
                <a:lnTo>
                  <a:pt x="23407" y="84915"/>
                </a:lnTo>
                <a:lnTo>
                  <a:pt x="6124" y="125871"/>
                </a:lnTo>
                <a:lnTo>
                  <a:pt x="0" y="171450"/>
                </a:lnTo>
                <a:lnTo>
                  <a:pt x="6124" y="217028"/>
                </a:lnTo>
                <a:lnTo>
                  <a:pt x="23407" y="257984"/>
                </a:lnTo>
                <a:lnTo>
                  <a:pt x="50215" y="292684"/>
                </a:lnTo>
                <a:lnTo>
                  <a:pt x="84915" y="319492"/>
                </a:lnTo>
                <a:lnTo>
                  <a:pt x="125871" y="336775"/>
                </a:lnTo>
                <a:lnTo>
                  <a:pt x="171450" y="342900"/>
                </a:lnTo>
                <a:lnTo>
                  <a:pt x="217028" y="336775"/>
                </a:lnTo>
                <a:lnTo>
                  <a:pt x="257984" y="319492"/>
                </a:lnTo>
                <a:lnTo>
                  <a:pt x="292684" y="292684"/>
                </a:lnTo>
                <a:lnTo>
                  <a:pt x="319492" y="257984"/>
                </a:lnTo>
                <a:lnTo>
                  <a:pt x="336775" y="217028"/>
                </a:lnTo>
                <a:lnTo>
                  <a:pt x="342900" y="171450"/>
                </a:lnTo>
                <a:lnTo>
                  <a:pt x="336775" y="125871"/>
                </a:lnTo>
                <a:lnTo>
                  <a:pt x="319492" y="84915"/>
                </a:lnTo>
                <a:lnTo>
                  <a:pt x="292684" y="50215"/>
                </a:lnTo>
                <a:lnTo>
                  <a:pt x="257984" y="23407"/>
                </a:lnTo>
                <a:lnTo>
                  <a:pt x="217028" y="6124"/>
                </a:lnTo>
                <a:lnTo>
                  <a:pt x="171450" y="0"/>
                </a:lnTo>
                <a:close/>
              </a:path>
            </a:pathLst>
          </a:custGeom>
          <a:solidFill>
            <a:schemeClr val="tx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object 4">
            <a:extLst>
              <a:ext uri="{FF2B5EF4-FFF2-40B4-BE49-F238E27FC236}">
                <a16:creationId xmlns:a16="http://schemas.microsoft.com/office/drawing/2014/main" id="{51DE5306-9F59-AC6B-454C-4E77D961838B}"/>
              </a:ext>
            </a:extLst>
          </p:cNvPr>
          <p:cNvSpPr/>
          <p:nvPr/>
        </p:nvSpPr>
        <p:spPr>
          <a:xfrm>
            <a:off x="11822906" y="6433972"/>
            <a:ext cx="369570" cy="0"/>
          </a:xfrm>
          <a:custGeom>
            <a:avLst/>
            <a:gdLst/>
            <a:ahLst/>
            <a:cxnLst/>
            <a:rect l="l" t="t" r="r" b="b"/>
            <a:pathLst>
              <a:path w="369570">
                <a:moveTo>
                  <a:pt x="0" y="0"/>
                </a:moveTo>
                <a:lnTo>
                  <a:pt x="369214" y="0"/>
                </a:lnTo>
              </a:path>
            </a:pathLst>
          </a:custGeom>
          <a:ln w="12700">
            <a:solidFill>
              <a:srgbClr val="93959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object 23">
            <a:extLst>
              <a:ext uri="{FF2B5EF4-FFF2-40B4-BE49-F238E27FC236}">
                <a16:creationId xmlns:a16="http://schemas.microsoft.com/office/drawing/2014/main" id="{A938F4DD-6FF7-0AA7-2C24-5E2E1CDE79B0}"/>
              </a:ext>
            </a:extLst>
          </p:cNvPr>
          <p:cNvSpPr txBox="1">
            <a:spLocks noGrp="1"/>
          </p:cNvSpPr>
          <p:nvPr>
            <p:ph type="ftr" sz="quarter" idx="5"/>
          </p:nvPr>
        </p:nvSpPr>
        <p:spPr>
          <a:xfrm>
            <a:off x="9462067" y="6238314"/>
            <a:ext cx="1504950" cy="258404"/>
          </a:xfrm>
          <a:prstGeom prst="rect">
            <a:avLst/>
          </a:prstGeom>
        </p:spPr>
        <p:txBody>
          <a:bodyPr vert="horz" wrap="square" lIns="0" tIns="27305" rIns="0" bIns="0" rtlCol="0">
            <a:spAutoFit/>
          </a:bodyPr>
          <a:lstStyle/>
          <a:p>
            <a:pPr marL="12700" marR="0" lvl="0" indent="0" algn="l" defTabSz="914400" rtl="0" eaLnBrk="1" fontAlgn="auto" latinLnBrk="0" hangingPunct="1">
              <a:lnSpc>
                <a:spcPct val="100000"/>
              </a:lnSpc>
              <a:spcBef>
                <a:spcPts val="215"/>
              </a:spcBef>
              <a:spcAft>
                <a:spcPts val="0"/>
              </a:spcAft>
              <a:buClrTx/>
              <a:buSzTx/>
              <a:buFontTx/>
              <a:buNone/>
              <a:tabLst/>
              <a:defRPr/>
            </a:pPr>
            <a:r>
              <a:rPr kumimoji="0" sz="1500" b="0" i="0" u="sng" strike="noStrike" kern="1200" cap="none" spc="0" normalizeH="0" baseline="0" noProof="0" dirty="0">
                <a:ln>
                  <a:noFill/>
                </a:ln>
                <a:solidFill>
                  <a:srgbClr val="1F497D"/>
                </a:solidFill>
                <a:effectLst/>
                <a:uLnTx/>
                <a:uFillTx/>
                <a:latin typeface="Segoe UI"/>
                <a:ea typeface="+mn-ea"/>
                <a:cs typeface="Segoe UI"/>
                <a:hlinkClick r:id="rId3">
                  <a:extLst>
                    <a:ext uri="{A12FA001-AC4F-418D-AE19-62706E023703}">
                      <ahyp:hlinkClr xmlns:ahyp="http://schemas.microsoft.com/office/drawing/2018/hyperlinkcolor" val="tx"/>
                    </a:ext>
                  </a:extLst>
                </a:hlinkClick>
              </a:rPr>
              <a:t>www.whcusa.com</a:t>
            </a:r>
          </a:p>
        </p:txBody>
      </p:sp>
      <p:sp>
        <p:nvSpPr>
          <p:cNvPr id="13" name="object 24">
            <a:extLst>
              <a:ext uri="{FF2B5EF4-FFF2-40B4-BE49-F238E27FC236}">
                <a16:creationId xmlns:a16="http://schemas.microsoft.com/office/drawing/2014/main" id="{59245B7F-C003-8825-10C6-7426EB8D0F3A}"/>
              </a:ext>
            </a:extLst>
          </p:cNvPr>
          <p:cNvSpPr txBox="1"/>
          <p:nvPr/>
        </p:nvSpPr>
        <p:spPr>
          <a:xfrm>
            <a:off x="11399784" y="6312729"/>
            <a:ext cx="124460" cy="194945"/>
          </a:xfrm>
          <a:prstGeom prst="rect">
            <a:avLst/>
          </a:prstGeom>
        </p:spPr>
        <p:txBody>
          <a:bodyPr vert="horz" wrap="square" lIns="0" tIns="22860" rIns="0" bIns="0" rtlCol="0">
            <a:spAutoFit/>
          </a:bodyPr>
          <a:lstStyle/>
          <a:p>
            <a:pPr marL="25400" marR="0" lvl="0" indent="0" algn="l" defTabSz="914400" rtl="0" eaLnBrk="1" fontAlgn="auto" latinLnBrk="0" hangingPunct="1">
              <a:lnSpc>
                <a:spcPct val="100000"/>
              </a:lnSpc>
              <a:spcBef>
                <a:spcPts val="180"/>
              </a:spcBef>
              <a:spcAft>
                <a:spcPts val="0"/>
              </a:spcAft>
              <a:buClrTx/>
              <a:buSzTx/>
              <a:buFontTx/>
              <a:buNone/>
              <a:tabLst/>
              <a:defRPr/>
            </a:pPr>
            <a:fld id="{81D60167-4931-47E6-BA6A-407CBD079E47}" type="slidenum">
              <a:rPr kumimoji="0" sz="1000" b="1" i="0" u="none" strike="noStrike" kern="1200" cap="none" spc="0" normalizeH="0" baseline="0" noProof="0" dirty="0">
                <a:ln>
                  <a:noFill/>
                </a:ln>
                <a:solidFill>
                  <a:srgbClr val="FFFFFF"/>
                </a:solidFill>
                <a:effectLst/>
                <a:uLnTx/>
                <a:uFillTx/>
                <a:latin typeface="Segoe UI"/>
                <a:ea typeface="+mn-ea"/>
                <a:cs typeface="Segoe UI"/>
              </a:rPr>
              <a:pPr marL="25400" marR="0" lvl="0" indent="0" algn="l" defTabSz="914400" rtl="0" eaLnBrk="1" fontAlgn="auto" latinLnBrk="0" hangingPunct="1">
                <a:lnSpc>
                  <a:spcPct val="100000"/>
                </a:lnSpc>
                <a:spcBef>
                  <a:spcPts val="180"/>
                </a:spcBef>
                <a:spcAft>
                  <a:spcPts val="0"/>
                </a:spcAft>
                <a:buClrTx/>
                <a:buSzTx/>
                <a:buFontTx/>
                <a:buNone/>
                <a:tabLst/>
                <a:defRPr/>
              </a:pPr>
              <a:t>12</a:t>
            </a:fld>
            <a:endParaRPr kumimoji="0" sz="1000" b="0" i="0" u="none" strike="noStrike" kern="1200" cap="none" spc="0" normalizeH="0" baseline="0" noProof="0" dirty="0">
              <a:ln>
                <a:noFill/>
              </a:ln>
              <a:solidFill>
                <a:prstClr val="black"/>
              </a:solidFill>
              <a:effectLst/>
              <a:uLnTx/>
              <a:uFillTx/>
              <a:latin typeface="Segoe UI"/>
              <a:ea typeface="+mn-ea"/>
              <a:cs typeface="Segoe UI"/>
            </a:endParaRPr>
          </a:p>
        </p:txBody>
      </p:sp>
      <p:pic>
        <p:nvPicPr>
          <p:cNvPr id="15" name="Picture 14" descr="A blue circle with green yellow and blue lines and white text&#10;&#10;Description automatically generated with low confidence">
            <a:extLst>
              <a:ext uri="{FF2B5EF4-FFF2-40B4-BE49-F238E27FC236}">
                <a16:creationId xmlns:a16="http://schemas.microsoft.com/office/drawing/2014/main" id="{CF9C226D-0B1A-14C1-0DFF-024FB804ED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37" y="6059295"/>
            <a:ext cx="817881" cy="819560"/>
          </a:xfrm>
          <a:prstGeom prst="rect">
            <a:avLst/>
          </a:prstGeom>
        </p:spPr>
      </p:pic>
      <p:sp>
        <p:nvSpPr>
          <p:cNvPr id="17" name="TextBox 16">
            <a:extLst>
              <a:ext uri="{FF2B5EF4-FFF2-40B4-BE49-F238E27FC236}">
                <a16:creationId xmlns:a16="http://schemas.microsoft.com/office/drawing/2014/main" id="{BFC22DA9-FB40-E1EC-991E-18EDE954B362}"/>
              </a:ext>
            </a:extLst>
          </p:cNvPr>
          <p:cNvSpPr txBox="1"/>
          <p:nvPr/>
        </p:nvSpPr>
        <p:spPr>
          <a:xfrm>
            <a:off x="3204049" y="6324600"/>
            <a:ext cx="5783902" cy="26161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a:cs typeface="Arial"/>
              </a:rPr>
              <a:t>Copyright </a:t>
            </a:r>
            <a:r>
              <a:rPr lang="en-US" sz="1100" dirty="0">
                <a:solidFill>
                  <a:prstClr val="black"/>
                </a:solidFill>
                <a:latin typeface="Arial"/>
                <a:cs typeface="Arial"/>
              </a:rPr>
              <a:t>2026</a:t>
            </a:r>
            <a:r>
              <a:rPr kumimoji="0" lang="en-US" sz="1100" b="0" i="0" u="none" strike="noStrike" kern="1200" cap="none" spc="0" normalizeH="0" baseline="0" noProof="0" dirty="0">
                <a:ln>
                  <a:noFill/>
                </a:ln>
                <a:solidFill>
                  <a:prstClr val="black"/>
                </a:solidFill>
                <a:effectLst/>
                <a:uLnTx/>
                <a:uFillTx/>
                <a:latin typeface="Arial"/>
                <a:cs typeface="Arial"/>
              </a:rPr>
              <a:t> Will Holmes Consulting. </a:t>
            </a:r>
            <a:r>
              <a:rPr kumimoji="0" lang="en-US" sz="1100" b="0" i="0" u="none" strike="noStrike" kern="1200" cap="none" spc="0" normalizeH="0" baseline="0" noProof="0" dirty="0">
                <a:ln>
                  <a:noFill/>
                </a:ln>
                <a:solidFill>
                  <a:prstClr val="black"/>
                </a:solidFill>
                <a:effectLst/>
                <a:uLnTx/>
                <a:uFillTx/>
                <a:latin typeface="Arial"/>
                <a:cs typeface="Arial"/>
                <a:hlinkClick r:id="rId5"/>
              </a:rPr>
              <a:t>https://whcusa.com</a:t>
            </a:r>
            <a:r>
              <a:rPr kumimoji="0" lang="en-US" sz="1100" b="0" i="0" u="none" strike="noStrike" kern="1200" cap="none" spc="0" normalizeH="0" baseline="0" noProof="0" dirty="0">
                <a:ln>
                  <a:noFill/>
                </a:ln>
                <a:solidFill>
                  <a:prstClr val="black"/>
                </a:solidFill>
                <a:effectLst/>
                <a:uLnTx/>
                <a:uFillTx/>
                <a:latin typeface="Arial"/>
                <a:cs typeface="Arial"/>
              </a:rPr>
              <a:t>  All rights reserved. </a:t>
            </a:r>
            <a:endParaRPr lang="en-US" sz="1800" b="0" i="0" u="none" strike="noStrike" kern="1200" cap="none" spc="0" normalizeH="0" baseline="0" noProof="0" dirty="0">
              <a:ln>
                <a:noFill/>
              </a:ln>
              <a:solidFill>
                <a:prstClr val="black"/>
              </a:solidFill>
              <a:effectLst/>
              <a:uLnTx/>
              <a:uFillTx/>
              <a:latin typeface="Calibri"/>
              <a:ea typeface="Calibri"/>
              <a:cs typeface="Calibri"/>
            </a:endParaRPr>
          </a:p>
        </p:txBody>
      </p:sp>
    </p:spTree>
    <p:extLst>
      <p:ext uri="{BB962C8B-B14F-4D97-AF65-F5344CB8AC3E}">
        <p14:creationId xmlns:p14="http://schemas.microsoft.com/office/powerpoint/2010/main" val="5486886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725396" y="632884"/>
            <a:ext cx="4303803" cy="536893"/>
          </a:xfrm>
          <a:prstGeom prst="roundRect">
            <a:avLst>
              <a:gd name="adj" fmla="val 28849"/>
            </a:avLst>
          </a:prstGeom>
          <a:solidFill>
            <a:srgbClr val="1E497C"/>
          </a:solidFill>
          <a:ln>
            <a:noFill/>
          </a:ln>
          <a:effectLst>
            <a:outerShdw blurRad="50800" dist="38100" dir="33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object 2"/>
          <p:cNvSpPr txBox="1">
            <a:spLocks noGrp="1"/>
          </p:cNvSpPr>
          <p:nvPr>
            <p:ph type="title"/>
          </p:nvPr>
        </p:nvSpPr>
        <p:spPr>
          <a:xfrm>
            <a:off x="976220" y="749405"/>
            <a:ext cx="4052979" cy="320601"/>
          </a:xfrm>
          <a:prstGeom prst="rect">
            <a:avLst/>
          </a:prstGeom>
        </p:spPr>
        <p:txBody>
          <a:bodyPr vert="horz" wrap="square" lIns="0" tIns="12700" rIns="0" bIns="0" rtlCol="0">
            <a:spAutoFit/>
          </a:bodyPr>
          <a:lstStyle/>
          <a:p>
            <a:pPr marL="12700">
              <a:lnSpc>
                <a:spcPct val="100000"/>
              </a:lnSpc>
              <a:spcBef>
                <a:spcPts val="100"/>
              </a:spcBef>
            </a:pPr>
            <a:r>
              <a:rPr lang="en-US" sz="2000" b="1" spc="-20" dirty="0">
                <a:latin typeface="Segoe UI"/>
                <a:cs typeface="Segoe UI"/>
              </a:rPr>
              <a:t>You should know these numbers.</a:t>
            </a:r>
            <a:endParaRPr sz="2000" dirty="0">
              <a:latin typeface="Segoe UI"/>
              <a:cs typeface="Segoe UI"/>
            </a:endParaRPr>
          </a:p>
        </p:txBody>
      </p:sp>
      <p:sp>
        <p:nvSpPr>
          <p:cNvPr id="19" name="Rectangle 18">
            <a:extLst>
              <a:ext uri="{FF2B5EF4-FFF2-40B4-BE49-F238E27FC236}">
                <a16:creationId xmlns:a16="http://schemas.microsoft.com/office/drawing/2014/main" id="{25C2F9DC-1CE0-4461-AF19-F9B40F09D153}"/>
              </a:ext>
            </a:extLst>
          </p:cNvPr>
          <p:cNvSpPr/>
          <p:nvPr/>
        </p:nvSpPr>
        <p:spPr>
          <a:xfrm>
            <a:off x="0" y="5901602"/>
            <a:ext cx="12192000" cy="6119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object 11">
            <a:extLst>
              <a:ext uri="{FF2B5EF4-FFF2-40B4-BE49-F238E27FC236}">
                <a16:creationId xmlns:a16="http://schemas.microsoft.com/office/drawing/2014/main" id="{CA32C432-0AF7-9C0F-0A84-83447F02DB7E}"/>
              </a:ext>
            </a:extLst>
          </p:cNvPr>
          <p:cNvSpPr txBox="1"/>
          <p:nvPr/>
        </p:nvSpPr>
        <p:spPr>
          <a:xfrm>
            <a:off x="1118279" y="6198034"/>
            <a:ext cx="8863608" cy="166712"/>
          </a:xfrm>
          <a:prstGeom prst="rect">
            <a:avLst/>
          </a:prstGeom>
        </p:spPr>
        <p:txBody>
          <a:bodyPr vert="horz" wrap="square" lIns="0" tIns="1270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5" normalizeH="0" baseline="0" noProof="0" dirty="0">
                <a:ln>
                  <a:noFill/>
                </a:ln>
                <a:solidFill>
                  <a:srgbClr val="231F20"/>
                </a:solidFill>
                <a:effectLst/>
                <a:uLnTx/>
                <a:uFillTx/>
                <a:latin typeface="Segoe UI Semilight"/>
                <a:ea typeface="+mn-ea"/>
                <a:cs typeface="Segoe UI Semilight"/>
              </a:rPr>
              <a:t>Copyright </a:t>
            </a:r>
            <a:r>
              <a:rPr lang="en-US" sz="1000" b="1" spc="-5" dirty="0">
                <a:solidFill>
                  <a:srgbClr val="231F20"/>
                </a:solidFill>
                <a:latin typeface="Segoe UI Semilight"/>
                <a:cs typeface="Segoe UI Semilight"/>
              </a:rPr>
              <a:t>2026</a:t>
            </a:r>
            <a:r>
              <a:rPr kumimoji="0" lang="en-US" sz="1000" b="1" i="0" u="none" strike="noStrike" kern="1200" cap="none" spc="-5" normalizeH="0" baseline="0" noProof="0" dirty="0">
                <a:ln>
                  <a:noFill/>
                </a:ln>
                <a:solidFill>
                  <a:srgbClr val="231F20"/>
                </a:solidFill>
                <a:effectLst/>
                <a:uLnTx/>
                <a:uFillTx/>
                <a:latin typeface="Segoe UI Semilight"/>
                <a:ea typeface="+mn-ea"/>
                <a:cs typeface="Segoe UI Semilight"/>
              </a:rPr>
              <a:t> Will Holmes | Downloads, resources and a free class on profitability at </a:t>
            </a:r>
            <a:r>
              <a:rPr kumimoji="0" lang="en-US" sz="1000" b="0" i="0" u="none" strike="noStrike" kern="1200" cap="none" spc="0" normalizeH="0" baseline="0" noProof="0" dirty="0">
                <a:ln>
                  <a:noFill/>
                </a:ln>
                <a:solidFill>
                  <a:prstClr val="black"/>
                </a:solidFill>
                <a:effectLst/>
                <a:uLnTx/>
                <a:uFillTx/>
                <a:latin typeface="Arial"/>
                <a:cs typeface="Arial"/>
                <a:hlinkClick r:id="rId2"/>
              </a:rPr>
              <a:t>https://whcusa.com/cashflow/</a:t>
            </a:r>
            <a:r>
              <a:rPr kumimoji="0" lang="en-US" sz="1000" b="0" i="0" u="none" strike="noStrike" kern="1200" cap="none" spc="0" normalizeH="0" baseline="0" noProof="0" dirty="0">
                <a:ln>
                  <a:noFill/>
                </a:ln>
                <a:solidFill>
                  <a:prstClr val="black"/>
                </a:solidFill>
                <a:effectLst/>
                <a:uLnTx/>
                <a:uFillTx/>
                <a:latin typeface="Arial"/>
                <a:cs typeface="Arial"/>
              </a:rPr>
              <a:t>  </a:t>
            </a:r>
            <a:endParaRPr lang="en-US" sz="1000" b="1" i="0" u="none" strike="noStrike" kern="1200" cap="none" spc="0" normalizeH="0" baseline="0" noProof="0" dirty="0">
              <a:ln>
                <a:noFill/>
              </a:ln>
              <a:solidFill>
                <a:prstClr val="black"/>
              </a:solidFill>
              <a:effectLst/>
              <a:uLnTx/>
              <a:uFillTx/>
              <a:latin typeface="Segoe UI Semilight"/>
              <a:cs typeface="Segoe UI Semilight"/>
            </a:endParaRPr>
          </a:p>
        </p:txBody>
      </p:sp>
      <p:pic>
        <p:nvPicPr>
          <p:cNvPr id="22" name="Picture 21" descr="Logo, company name&#10;&#10;Description automatically generated">
            <a:extLst>
              <a:ext uri="{FF2B5EF4-FFF2-40B4-BE49-F238E27FC236}">
                <a16:creationId xmlns:a16="http://schemas.microsoft.com/office/drawing/2014/main" id="{358C2070-60C1-9C78-C7D6-8AE0609F68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705" y="5919837"/>
            <a:ext cx="703381" cy="704826"/>
          </a:xfrm>
          <a:prstGeom prst="rect">
            <a:avLst/>
          </a:prstGeom>
        </p:spPr>
      </p:pic>
      <p:sp>
        <p:nvSpPr>
          <p:cNvPr id="23" name="TextBox 22">
            <a:extLst>
              <a:ext uri="{FF2B5EF4-FFF2-40B4-BE49-F238E27FC236}">
                <a16:creationId xmlns:a16="http://schemas.microsoft.com/office/drawing/2014/main" id="{C3A27D06-F2A0-9794-4D8D-E5B13DCBB347}"/>
              </a:ext>
            </a:extLst>
          </p:cNvPr>
          <p:cNvSpPr txBox="1"/>
          <p:nvPr/>
        </p:nvSpPr>
        <p:spPr>
          <a:xfrm>
            <a:off x="729270" y="1259669"/>
            <a:ext cx="10439400"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How much money do you need to retire </a:t>
            </a:r>
            <a:r>
              <a:rPr kumimoji="0" lang="en-US" sz="2400" b="0" i="0" u="none" strike="noStrike" kern="1200" cap="none" spc="0" normalizeH="0" baseline="0" noProof="0" dirty="0">
                <a:ln>
                  <a:noFill/>
                </a:ln>
                <a:solidFill>
                  <a:srgbClr val="FFFF00"/>
                </a:solidFill>
                <a:effectLst/>
                <a:uLnTx/>
                <a:uFillTx/>
                <a:latin typeface="Calibri"/>
                <a:ea typeface="+mn-ea"/>
                <a:cs typeface="+mn-cs"/>
              </a:rPr>
              <a:t>comfortably</a:t>
            </a:r>
            <a:r>
              <a:rPr kumimoji="0" lang="en-US" sz="2400" b="0" i="0" u="none" strike="noStrike" kern="1200" cap="none" spc="0" normalizeH="0" baseline="0" noProof="0" dirty="0">
                <a:ln>
                  <a:noFill/>
                </a:ln>
                <a:solidFill>
                  <a:prstClr val="white"/>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How many years until you retire?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What happens if you get sick or die early? What happens if you live to be 95?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How much profit do you need to generate now to retire comfortably later?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How much profit do you make on each sale?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How many sales do you need to per </a:t>
            </a:r>
            <a:r>
              <a:rPr kumimoji="0" lang="en-US" sz="2400" b="0" i="0" u="none" strike="noStrike" kern="1200" cap="none" spc="0" normalizeH="0" baseline="0" noProof="0" dirty="0">
                <a:ln>
                  <a:noFill/>
                </a:ln>
                <a:solidFill>
                  <a:srgbClr val="FFFF00"/>
                </a:solidFill>
                <a:effectLst/>
                <a:uLnTx/>
                <a:uFillTx/>
                <a:latin typeface="Calibri"/>
                <a:ea typeface="+mn-ea"/>
                <a:cs typeface="+mn-cs"/>
              </a:rPr>
              <a:t>month</a:t>
            </a:r>
            <a:r>
              <a:rPr kumimoji="0" lang="en-US" sz="2400" b="0" i="0" u="none" strike="noStrike" kern="1200" cap="none" spc="0" normalizeH="0" baseline="0" noProof="0" dirty="0">
                <a:ln>
                  <a:noFill/>
                </a:ln>
                <a:solidFill>
                  <a:prstClr val="white"/>
                </a:solidFill>
                <a:effectLst/>
                <a:uLnTx/>
                <a:uFillTx/>
                <a:latin typeface="Calibri"/>
                <a:ea typeface="+mn-ea"/>
                <a:cs typeface="+mn-cs"/>
              </a:rPr>
              <a:t> to hit your annual profit goal?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How many sales do you need to per </a:t>
            </a:r>
            <a:r>
              <a:rPr kumimoji="0" lang="en-US" sz="2400" b="0" i="0" u="none" strike="noStrike" kern="1200" cap="none" spc="0" normalizeH="0" baseline="0" noProof="0" dirty="0">
                <a:ln>
                  <a:noFill/>
                </a:ln>
                <a:solidFill>
                  <a:srgbClr val="FFFF00"/>
                </a:solidFill>
                <a:effectLst/>
                <a:uLnTx/>
                <a:uFillTx/>
                <a:latin typeface="Calibri"/>
                <a:ea typeface="+mn-ea"/>
                <a:cs typeface="+mn-cs"/>
              </a:rPr>
              <a:t>week</a:t>
            </a:r>
            <a:r>
              <a:rPr kumimoji="0" lang="en-US" sz="2400" b="0" i="0" u="none" strike="noStrike" kern="1200" cap="none" spc="0" normalizeH="0" baseline="0" noProof="0" dirty="0">
                <a:ln>
                  <a:noFill/>
                </a:ln>
                <a:solidFill>
                  <a:prstClr val="white"/>
                </a:solidFill>
                <a:effectLst/>
                <a:uLnTx/>
                <a:uFillTx/>
                <a:latin typeface="Calibri"/>
                <a:ea typeface="+mn-ea"/>
                <a:cs typeface="+mn-cs"/>
              </a:rPr>
              <a:t> to hit your annual profit goal?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How many sales do you need to per </a:t>
            </a:r>
            <a:r>
              <a:rPr kumimoji="0" lang="en-US" sz="2400" b="0" i="0" u="none" strike="noStrike" kern="1200" cap="none" spc="0" normalizeH="0" baseline="0" noProof="0" dirty="0">
                <a:ln>
                  <a:noFill/>
                </a:ln>
                <a:solidFill>
                  <a:srgbClr val="FFFF00"/>
                </a:solidFill>
                <a:effectLst/>
                <a:uLnTx/>
                <a:uFillTx/>
                <a:latin typeface="Calibri"/>
                <a:ea typeface="+mn-ea"/>
                <a:cs typeface="+mn-cs"/>
              </a:rPr>
              <a:t>day</a:t>
            </a:r>
            <a:r>
              <a:rPr kumimoji="0" lang="en-US" sz="2400" b="0" i="0" u="none" strike="noStrike" kern="1200" cap="none" spc="0" normalizeH="0" baseline="0" noProof="0" dirty="0">
                <a:ln>
                  <a:noFill/>
                </a:ln>
                <a:solidFill>
                  <a:prstClr val="white"/>
                </a:solidFill>
                <a:effectLst/>
                <a:uLnTx/>
                <a:uFillTx/>
                <a:latin typeface="Calibri"/>
                <a:ea typeface="+mn-ea"/>
                <a:cs typeface="+mn-cs"/>
              </a:rPr>
              <a:t> to hit your annual profit goal?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000"/>
                </a:solidFill>
                <a:effectLst/>
                <a:uLnTx/>
                <a:uFillTx/>
                <a:latin typeface="Calibri"/>
                <a:ea typeface="+mn-ea"/>
                <a:cs typeface="+mn-cs"/>
              </a:rPr>
              <a:t>How much staff and how many sales do you need so you don’t have to work in the day-to-day of your business?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Without a target, where are you aiming? </a:t>
            </a:r>
          </a:p>
        </p:txBody>
      </p:sp>
    </p:spTree>
    <p:extLst>
      <p:ext uri="{BB962C8B-B14F-4D97-AF65-F5344CB8AC3E}">
        <p14:creationId xmlns:p14="http://schemas.microsoft.com/office/powerpoint/2010/main" val="24036473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46049" y="5996749"/>
            <a:ext cx="622528" cy="61002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object 3"/>
          <p:cNvSpPr/>
          <p:nvPr/>
        </p:nvSpPr>
        <p:spPr>
          <a:xfrm>
            <a:off x="0" y="251224"/>
            <a:ext cx="12192021" cy="5745525"/>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object 7"/>
          <p:cNvSpPr txBox="1">
            <a:spLocks noGrp="1"/>
          </p:cNvSpPr>
          <p:nvPr>
            <p:ph type="title"/>
          </p:nvPr>
        </p:nvSpPr>
        <p:spPr>
          <a:xfrm>
            <a:off x="228600" y="94492"/>
            <a:ext cx="8381643" cy="5471370"/>
          </a:xfrm>
          <a:prstGeom prst="rect">
            <a:avLst/>
          </a:prstGeom>
        </p:spPr>
        <p:txBody>
          <a:bodyPr vert="horz" wrap="square" lIns="0" tIns="84455" rIns="0" bIns="0" rtlCol="0">
            <a:spAutoFit/>
          </a:bodyPr>
          <a:lstStyle/>
          <a:p>
            <a:pPr marL="12700">
              <a:lnSpc>
                <a:spcPct val="100000"/>
              </a:lnSpc>
              <a:spcBef>
                <a:spcPts val="665"/>
              </a:spcBef>
            </a:pPr>
            <a:r>
              <a:rPr lang="en-US" sz="4200" b="1" spc="-10" dirty="0">
                <a:latin typeface="Segoe UI"/>
                <a:cs typeface="Segoe UI"/>
              </a:rPr>
              <a:t>Seriously, what’s your financial plan? </a:t>
            </a:r>
            <a:br>
              <a:rPr lang="en-US" sz="4200" b="1" spc="-10" dirty="0">
                <a:latin typeface="Segoe UI"/>
                <a:cs typeface="Segoe UI"/>
              </a:rPr>
            </a:br>
            <a:br>
              <a:rPr lang="en-US" sz="4200" b="1" spc="-10" dirty="0">
                <a:latin typeface="Segoe UI"/>
                <a:cs typeface="Segoe UI"/>
              </a:rPr>
            </a:br>
            <a:r>
              <a:rPr lang="en-US" sz="2800" b="1" spc="-10" dirty="0">
                <a:latin typeface="Segoe UI"/>
                <a:cs typeface="Segoe UI"/>
              </a:rPr>
              <a:t>Has your lack of a long-term management strategy slowed the growth of your business? </a:t>
            </a:r>
            <a:br>
              <a:rPr lang="en-US" sz="2800" b="1" spc="-10" dirty="0">
                <a:latin typeface="Segoe UI"/>
                <a:cs typeface="Segoe UI"/>
              </a:rPr>
            </a:br>
            <a:br>
              <a:rPr lang="en-US" sz="2800" b="1" spc="-10" dirty="0">
                <a:latin typeface="Segoe UI"/>
                <a:cs typeface="Segoe UI"/>
              </a:rPr>
            </a:br>
            <a:r>
              <a:rPr lang="en-US" sz="2800" b="1" spc="-10" dirty="0">
                <a:latin typeface="Segoe UI"/>
                <a:cs typeface="Segoe UI"/>
              </a:rPr>
              <a:t>Jeopardized its stability? </a:t>
            </a:r>
            <a:br>
              <a:rPr lang="en-US" sz="2800" b="1" spc="-10" dirty="0">
                <a:latin typeface="Segoe UI"/>
                <a:cs typeface="Segoe UI"/>
              </a:rPr>
            </a:br>
            <a:br>
              <a:rPr lang="en-US" sz="2800" b="1" spc="-10" dirty="0">
                <a:latin typeface="Segoe UI"/>
                <a:cs typeface="Segoe UI"/>
              </a:rPr>
            </a:br>
            <a:r>
              <a:rPr lang="en-US" sz="2800" b="1" spc="-10" dirty="0">
                <a:latin typeface="Segoe UI"/>
                <a:cs typeface="Segoe UI"/>
              </a:rPr>
              <a:t>Threatened your relationships or health?</a:t>
            </a:r>
            <a:br>
              <a:rPr lang="en-US" sz="2800" b="1" spc="-10" dirty="0">
                <a:latin typeface="Segoe UI"/>
                <a:cs typeface="Segoe UI"/>
              </a:rPr>
            </a:br>
            <a:br>
              <a:rPr lang="en-US" sz="2800" b="1" spc="-10" dirty="0">
                <a:latin typeface="Segoe UI"/>
                <a:cs typeface="Segoe UI"/>
              </a:rPr>
            </a:br>
            <a:r>
              <a:rPr lang="en-US" sz="2800" b="1" spc="-10" dirty="0">
                <a:latin typeface="Segoe UI"/>
                <a:cs typeface="Segoe UI"/>
              </a:rPr>
              <a:t>Do you use projections to plan for retirement? </a:t>
            </a:r>
            <a:endParaRPr sz="1800" dirty="0">
              <a:latin typeface="Segoe UI"/>
              <a:cs typeface="Segoe UI"/>
            </a:endParaRPr>
          </a:p>
        </p:txBody>
      </p:sp>
      <p:sp>
        <p:nvSpPr>
          <p:cNvPr id="16" name="object 16"/>
          <p:cNvSpPr txBox="1">
            <a:spLocks noGrp="1"/>
          </p:cNvSpPr>
          <p:nvPr>
            <p:ph type="ftr" sz="quarter" idx="5"/>
          </p:nvPr>
        </p:nvSpPr>
        <p:spPr>
          <a:xfrm>
            <a:off x="9462067" y="6238314"/>
            <a:ext cx="1504950" cy="258404"/>
          </a:xfrm>
          <a:prstGeom prst="rect">
            <a:avLst/>
          </a:prstGeom>
        </p:spPr>
        <p:txBody>
          <a:bodyPr vert="horz" wrap="square" lIns="0" tIns="27305" rIns="0" bIns="0" rtlCol="0">
            <a:spAutoFit/>
          </a:bodyPr>
          <a:lstStyle/>
          <a:p>
            <a:pPr marL="12700" marR="0" lvl="0" indent="0" algn="l" defTabSz="914400" rtl="0" eaLnBrk="1" fontAlgn="auto" latinLnBrk="0" hangingPunct="1">
              <a:lnSpc>
                <a:spcPct val="100000"/>
              </a:lnSpc>
              <a:spcBef>
                <a:spcPts val="215"/>
              </a:spcBef>
              <a:spcAft>
                <a:spcPts val="0"/>
              </a:spcAft>
              <a:buClrTx/>
              <a:buSzTx/>
              <a:buFontTx/>
              <a:buNone/>
              <a:tabLst/>
              <a:defRPr/>
            </a:pPr>
            <a:r>
              <a:rPr kumimoji="0" sz="1500" b="0" i="0" u="sng" strike="noStrike" kern="1200" cap="none" spc="0" normalizeH="0" baseline="0" noProof="0" dirty="0">
                <a:ln>
                  <a:noFill/>
                </a:ln>
                <a:solidFill>
                  <a:srgbClr val="1E497C"/>
                </a:solidFill>
                <a:effectLst/>
                <a:uLnTx/>
                <a:uFillTx/>
                <a:latin typeface="Segoe UI"/>
                <a:ea typeface="+mn-ea"/>
                <a:cs typeface="Segoe UI"/>
                <a:hlinkClick r:id="rId4">
                  <a:extLst>
                    <a:ext uri="{A12FA001-AC4F-418D-AE19-62706E023703}">
                      <ahyp:hlinkClr xmlns:ahyp="http://schemas.microsoft.com/office/drawing/2018/hyperlinkcolor" val="tx"/>
                    </a:ext>
                  </a:extLst>
                </a:hlinkClick>
              </a:rPr>
              <a:t>www.whcusa.com</a:t>
            </a:r>
          </a:p>
        </p:txBody>
      </p:sp>
      <p:sp>
        <p:nvSpPr>
          <p:cNvPr id="17" name="object 17"/>
          <p:cNvSpPr txBox="1"/>
          <p:nvPr/>
        </p:nvSpPr>
        <p:spPr>
          <a:xfrm>
            <a:off x="11363259" y="6312729"/>
            <a:ext cx="196850" cy="194945"/>
          </a:xfrm>
          <a:prstGeom prst="rect">
            <a:avLst/>
          </a:prstGeom>
        </p:spPr>
        <p:txBody>
          <a:bodyPr vert="horz" wrap="square" lIns="0" tIns="22860" rIns="0" bIns="0" rtlCol="0">
            <a:spAutoFit/>
          </a:bodyPr>
          <a:lstStyle/>
          <a:p>
            <a:pPr marL="25400" marR="0" lvl="0" indent="0" algn="l" defTabSz="914400" rtl="0" eaLnBrk="1" fontAlgn="auto" latinLnBrk="0" hangingPunct="1">
              <a:lnSpc>
                <a:spcPct val="100000"/>
              </a:lnSpc>
              <a:spcBef>
                <a:spcPts val="180"/>
              </a:spcBef>
              <a:spcAft>
                <a:spcPts val="0"/>
              </a:spcAft>
              <a:buClrTx/>
              <a:buSzTx/>
              <a:buFontTx/>
              <a:buNone/>
              <a:tabLst/>
              <a:defRPr/>
            </a:pPr>
            <a:fld id="{81D60167-4931-47E6-BA6A-407CBD079E47}" type="slidenum">
              <a:rPr kumimoji="0" sz="1000" b="1" i="0" u="none" strike="noStrike" kern="1200" cap="none" spc="0" normalizeH="0" baseline="0" noProof="0" dirty="0">
                <a:ln>
                  <a:noFill/>
                </a:ln>
                <a:solidFill>
                  <a:srgbClr val="FFFFFF"/>
                </a:solidFill>
                <a:effectLst/>
                <a:uLnTx/>
                <a:uFillTx/>
                <a:latin typeface="Segoe UI"/>
                <a:ea typeface="+mn-ea"/>
                <a:cs typeface="Segoe UI"/>
              </a:rPr>
              <a:pPr marL="25400" marR="0" lvl="0" indent="0" algn="l" defTabSz="914400" rtl="0" eaLnBrk="1" fontAlgn="auto" latinLnBrk="0" hangingPunct="1">
                <a:lnSpc>
                  <a:spcPct val="100000"/>
                </a:lnSpc>
                <a:spcBef>
                  <a:spcPts val="180"/>
                </a:spcBef>
                <a:spcAft>
                  <a:spcPts val="0"/>
                </a:spcAft>
                <a:buClrTx/>
                <a:buSzTx/>
                <a:buFontTx/>
                <a:buNone/>
                <a:tabLst/>
                <a:defRPr/>
              </a:pPr>
              <a:t>14</a:t>
            </a:fld>
            <a:endParaRPr kumimoji="0" sz="1000" b="0" i="0" u="none" strike="noStrike" kern="1200" cap="none" spc="0" normalizeH="0" baseline="0" noProof="0" dirty="0">
              <a:ln>
                <a:noFill/>
              </a:ln>
              <a:solidFill>
                <a:prstClr val="black"/>
              </a:solidFill>
              <a:effectLst/>
              <a:uLnTx/>
              <a:uFillTx/>
              <a:latin typeface="Segoe UI"/>
              <a:ea typeface="+mn-ea"/>
              <a:cs typeface="Segoe UI"/>
            </a:endParaRPr>
          </a:p>
        </p:txBody>
      </p:sp>
      <p:sp>
        <p:nvSpPr>
          <p:cNvPr id="19" name="Rectangle 18">
            <a:extLst>
              <a:ext uri="{FF2B5EF4-FFF2-40B4-BE49-F238E27FC236}">
                <a16:creationId xmlns:a16="http://schemas.microsoft.com/office/drawing/2014/main" id="{E34EEA9D-888B-4694-967A-49CC8B42A9B5}"/>
              </a:ext>
            </a:extLst>
          </p:cNvPr>
          <p:cNvSpPr/>
          <p:nvPr/>
        </p:nvSpPr>
        <p:spPr>
          <a:xfrm>
            <a:off x="-336" y="5824474"/>
            <a:ext cx="12192000" cy="6119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 name="Picture 19" descr="Logo, company name&#10;&#10;Description automatically generated">
            <a:extLst>
              <a:ext uri="{FF2B5EF4-FFF2-40B4-BE49-F238E27FC236}">
                <a16:creationId xmlns:a16="http://schemas.microsoft.com/office/drawing/2014/main" id="{C4EFD6A8-9D12-7BF9-A739-FDE6BB37B9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162" y="5652612"/>
            <a:ext cx="1206301" cy="1208779"/>
          </a:xfrm>
          <a:prstGeom prst="rect">
            <a:avLst/>
          </a:prstGeom>
        </p:spPr>
      </p:pic>
      <p:pic>
        <p:nvPicPr>
          <p:cNvPr id="5" name="Picture 4" descr="Woman sitting on stairs playing with her hair">
            <a:extLst>
              <a:ext uri="{FF2B5EF4-FFF2-40B4-BE49-F238E27FC236}">
                <a16:creationId xmlns:a16="http://schemas.microsoft.com/office/drawing/2014/main" id="{661E38AC-5779-4618-06F2-6E09A95244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38843" y="688161"/>
            <a:ext cx="3226077" cy="4831300"/>
          </a:xfrm>
          <a:prstGeom prst="rect">
            <a:avLst/>
          </a:prstGeom>
        </p:spPr>
      </p:pic>
      <p:sp>
        <p:nvSpPr>
          <p:cNvPr id="4" name="object 11">
            <a:extLst>
              <a:ext uri="{FF2B5EF4-FFF2-40B4-BE49-F238E27FC236}">
                <a16:creationId xmlns:a16="http://schemas.microsoft.com/office/drawing/2014/main" id="{7C4DA86F-14E5-BFD6-0E52-D1D6E32FD0C3}"/>
              </a:ext>
            </a:extLst>
          </p:cNvPr>
          <p:cNvSpPr txBox="1"/>
          <p:nvPr/>
        </p:nvSpPr>
        <p:spPr>
          <a:xfrm>
            <a:off x="4563348" y="6413500"/>
            <a:ext cx="3493226" cy="166712"/>
          </a:xfrm>
          <a:prstGeom prst="rect">
            <a:avLst/>
          </a:prstGeom>
        </p:spPr>
        <p:txBody>
          <a:bodyPr vert="horz" wrap="square" lIns="0" tIns="12700" rIns="0" bIns="0" rtlCol="0" anchor="t">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000" b="1" i="0" u="none" strike="noStrike" kern="1200" cap="none" spc="-5" normalizeH="0" baseline="0" noProof="0" dirty="0">
                <a:ln>
                  <a:noFill/>
                </a:ln>
                <a:solidFill>
                  <a:srgbClr val="231F20"/>
                </a:solidFill>
                <a:effectLst/>
                <a:uLnTx/>
                <a:uFillTx/>
                <a:latin typeface="Segoe UI Semilight"/>
                <a:ea typeface="+mn-ea"/>
                <a:cs typeface="Segoe UI Semilight"/>
              </a:rPr>
              <a:t>Copyright </a:t>
            </a:r>
            <a:r>
              <a:rPr lang="en-US" sz="1000" b="1" spc="-5" dirty="0">
                <a:solidFill>
                  <a:srgbClr val="231F20"/>
                </a:solidFill>
                <a:latin typeface="Segoe UI Semilight"/>
                <a:cs typeface="Segoe UI Semilight"/>
              </a:rPr>
              <a:t>2026</a:t>
            </a:r>
            <a:r>
              <a:rPr kumimoji="0" lang="en-US" sz="1000" b="1" i="0" u="none" strike="noStrike" kern="1200" cap="none" spc="-5" normalizeH="0" baseline="0" noProof="0" dirty="0">
                <a:ln>
                  <a:noFill/>
                </a:ln>
                <a:solidFill>
                  <a:srgbClr val="231F20"/>
                </a:solidFill>
                <a:effectLst/>
                <a:uLnTx/>
                <a:uFillTx/>
                <a:latin typeface="Segoe UI Semilight"/>
                <a:ea typeface="+mn-ea"/>
                <a:cs typeface="Segoe UI Semilight"/>
              </a:rPr>
              <a:t> www.whcusa.com</a:t>
            </a:r>
            <a:endParaRPr kumimoji="0" sz="1000" b="1" i="0" u="none" strike="noStrike" kern="1200" cap="none" spc="0" normalizeH="0" baseline="0" noProof="0" dirty="0">
              <a:ln>
                <a:noFill/>
              </a:ln>
              <a:solidFill>
                <a:prstClr val="black"/>
              </a:solidFill>
              <a:effectLst/>
              <a:uLnTx/>
              <a:uFillTx/>
              <a:latin typeface="Segoe UI Semilight"/>
              <a:ea typeface="+mn-ea"/>
              <a:cs typeface="Segoe UI Semilight"/>
            </a:endParaRPr>
          </a:p>
        </p:txBody>
      </p:sp>
    </p:spTree>
    <p:extLst>
      <p:ext uri="{BB962C8B-B14F-4D97-AF65-F5344CB8AC3E}">
        <p14:creationId xmlns:p14="http://schemas.microsoft.com/office/powerpoint/2010/main" val="34859703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822906" y="6433972"/>
            <a:ext cx="369570" cy="0"/>
          </a:xfrm>
          <a:custGeom>
            <a:avLst/>
            <a:gdLst/>
            <a:ahLst/>
            <a:cxnLst/>
            <a:rect l="l" t="t" r="r" b="b"/>
            <a:pathLst>
              <a:path w="369570">
                <a:moveTo>
                  <a:pt x="0" y="0"/>
                </a:moveTo>
                <a:lnTo>
                  <a:pt x="369214" y="0"/>
                </a:lnTo>
              </a:path>
            </a:pathLst>
          </a:custGeom>
          <a:ln w="12700">
            <a:solidFill>
              <a:srgbClr val="93959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object 4"/>
          <p:cNvSpPr/>
          <p:nvPr/>
        </p:nvSpPr>
        <p:spPr>
          <a:xfrm>
            <a:off x="50" y="1600199"/>
            <a:ext cx="12192021" cy="525779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object 9"/>
          <p:cNvSpPr txBox="1">
            <a:spLocks noGrp="1"/>
          </p:cNvSpPr>
          <p:nvPr>
            <p:ph type="title"/>
          </p:nvPr>
        </p:nvSpPr>
        <p:spPr>
          <a:xfrm>
            <a:off x="120228" y="227949"/>
            <a:ext cx="12300371" cy="1120820"/>
          </a:xfrm>
          <a:prstGeom prst="rect">
            <a:avLst/>
          </a:prstGeom>
        </p:spPr>
        <p:txBody>
          <a:bodyPr vert="horz" wrap="square" lIns="0" tIns="12700" rIns="0" bIns="0" rtlCol="0">
            <a:spAutoFit/>
          </a:bodyPr>
          <a:lstStyle/>
          <a:p>
            <a:pPr marL="12700">
              <a:lnSpc>
                <a:spcPct val="100000"/>
              </a:lnSpc>
              <a:spcBef>
                <a:spcPts val="100"/>
              </a:spcBef>
            </a:pPr>
            <a:r>
              <a:rPr lang="en-US" sz="3600" b="1" dirty="0">
                <a:solidFill>
                  <a:srgbClr val="231F20"/>
                </a:solidFill>
                <a:latin typeface="Segoe UI"/>
                <a:cs typeface="Segoe UI"/>
              </a:rPr>
              <a:t>Costs rise each year. Price for this year’s expenses, next year’s growth, and your retirement. </a:t>
            </a:r>
            <a:endParaRPr sz="3600" dirty="0">
              <a:latin typeface="Segoe UI"/>
              <a:cs typeface="Segoe UI"/>
            </a:endParaRPr>
          </a:p>
        </p:txBody>
      </p:sp>
      <p:sp>
        <p:nvSpPr>
          <p:cNvPr id="10" name="object 10"/>
          <p:cNvSpPr/>
          <p:nvPr/>
        </p:nvSpPr>
        <p:spPr>
          <a:xfrm>
            <a:off x="9559747" y="2699245"/>
            <a:ext cx="2632710" cy="2894330"/>
          </a:xfrm>
          <a:custGeom>
            <a:avLst/>
            <a:gdLst/>
            <a:ahLst/>
            <a:cxnLst/>
            <a:rect l="l" t="t" r="r" b="b"/>
            <a:pathLst>
              <a:path w="2632709" h="2894329">
                <a:moveTo>
                  <a:pt x="0" y="2894075"/>
                </a:moveTo>
                <a:lnTo>
                  <a:pt x="0" y="0"/>
                </a:lnTo>
                <a:lnTo>
                  <a:pt x="2632366" y="0"/>
                </a:lnTo>
                <a:lnTo>
                  <a:pt x="2632366" y="2894075"/>
                </a:lnTo>
                <a:lnTo>
                  <a:pt x="0" y="2894075"/>
                </a:lnTo>
                <a:close/>
              </a:path>
            </a:pathLst>
          </a:custGeom>
          <a:solidFill>
            <a:srgbClr val="231F20">
              <a:alpha val="999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object 11"/>
          <p:cNvSpPr/>
          <p:nvPr/>
        </p:nvSpPr>
        <p:spPr>
          <a:xfrm>
            <a:off x="9612279" y="2455045"/>
            <a:ext cx="2510824" cy="2549202"/>
          </a:xfrm>
          <a:custGeom>
            <a:avLst/>
            <a:gdLst/>
            <a:ahLst/>
            <a:cxnLst/>
            <a:rect l="l" t="t" r="r" b="b"/>
            <a:pathLst>
              <a:path w="2262504" h="2262504">
                <a:moveTo>
                  <a:pt x="1131087" y="0"/>
                </a:moveTo>
                <a:lnTo>
                  <a:pt x="1083274" y="992"/>
                </a:lnTo>
                <a:lnTo>
                  <a:pt x="1035967" y="3943"/>
                </a:lnTo>
                <a:lnTo>
                  <a:pt x="989205" y="8812"/>
                </a:lnTo>
                <a:lnTo>
                  <a:pt x="943027" y="15562"/>
                </a:lnTo>
                <a:lnTo>
                  <a:pt x="897473" y="24153"/>
                </a:lnTo>
                <a:lnTo>
                  <a:pt x="852582" y="34544"/>
                </a:lnTo>
                <a:lnTo>
                  <a:pt x="808393" y="46698"/>
                </a:lnTo>
                <a:lnTo>
                  <a:pt x="764945" y="60575"/>
                </a:lnTo>
                <a:lnTo>
                  <a:pt x="722279" y="76136"/>
                </a:lnTo>
                <a:lnTo>
                  <a:pt x="680432" y="93340"/>
                </a:lnTo>
                <a:lnTo>
                  <a:pt x="639444" y="112150"/>
                </a:lnTo>
                <a:lnTo>
                  <a:pt x="599355" y="132526"/>
                </a:lnTo>
                <a:lnTo>
                  <a:pt x="560203" y="154428"/>
                </a:lnTo>
                <a:lnTo>
                  <a:pt x="522028" y="177818"/>
                </a:lnTo>
                <a:lnTo>
                  <a:pt x="484870" y="202655"/>
                </a:lnTo>
                <a:lnTo>
                  <a:pt x="448767" y="228902"/>
                </a:lnTo>
                <a:lnTo>
                  <a:pt x="413759" y="256518"/>
                </a:lnTo>
                <a:lnTo>
                  <a:pt x="379885" y="285464"/>
                </a:lnTo>
                <a:lnTo>
                  <a:pt x="347184" y="315701"/>
                </a:lnTo>
                <a:lnTo>
                  <a:pt x="315695" y="347190"/>
                </a:lnTo>
                <a:lnTo>
                  <a:pt x="285458" y="379892"/>
                </a:lnTo>
                <a:lnTo>
                  <a:pt x="256513" y="413766"/>
                </a:lnTo>
                <a:lnTo>
                  <a:pt x="228897" y="448775"/>
                </a:lnTo>
                <a:lnTo>
                  <a:pt x="202651" y="484879"/>
                </a:lnTo>
                <a:lnTo>
                  <a:pt x="177814" y="522037"/>
                </a:lnTo>
                <a:lnTo>
                  <a:pt x="154425" y="560212"/>
                </a:lnTo>
                <a:lnTo>
                  <a:pt x="132523" y="599365"/>
                </a:lnTo>
                <a:lnTo>
                  <a:pt x="112148" y="639454"/>
                </a:lnTo>
                <a:lnTo>
                  <a:pt x="93338" y="680442"/>
                </a:lnTo>
                <a:lnTo>
                  <a:pt x="76134" y="722290"/>
                </a:lnTo>
                <a:lnTo>
                  <a:pt x="60574" y="764957"/>
                </a:lnTo>
                <a:lnTo>
                  <a:pt x="46697" y="808405"/>
                </a:lnTo>
                <a:lnTo>
                  <a:pt x="34544" y="852594"/>
                </a:lnTo>
                <a:lnTo>
                  <a:pt x="24152" y="897485"/>
                </a:lnTo>
                <a:lnTo>
                  <a:pt x="15562" y="943039"/>
                </a:lnTo>
                <a:lnTo>
                  <a:pt x="8812" y="989217"/>
                </a:lnTo>
                <a:lnTo>
                  <a:pt x="3942" y="1035979"/>
                </a:lnTo>
                <a:lnTo>
                  <a:pt x="992" y="1083287"/>
                </a:lnTo>
                <a:lnTo>
                  <a:pt x="0" y="1131100"/>
                </a:lnTo>
                <a:lnTo>
                  <a:pt x="992" y="1178912"/>
                </a:lnTo>
                <a:lnTo>
                  <a:pt x="3942" y="1226218"/>
                </a:lnTo>
                <a:lnTo>
                  <a:pt x="8812" y="1272979"/>
                </a:lnTo>
                <a:lnTo>
                  <a:pt x="15562" y="1319156"/>
                </a:lnTo>
                <a:lnTo>
                  <a:pt x="24152" y="1364710"/>
                </a:lnTo>
                <a:lnTo>
                  <a:pt x="34544" y="1409600"/>
                </a:lnTo>
                <a:lnTo>
                  <a:pt x="46697" y="1453789"/>
                </a:lnTo>
                <a:lnTo>
                  <a:pt x="60574" y="1497236"/>
                </a:lnTo>
                <a:lnTo>
                  <a:pt x="76134" y="1539903"/>
                </a:lnTo>
                <a:lnTo>
                  <a:pt x="93338" y="1581749"/>
                </a:lnTo>
                <a:lnTo>
                  <a:pt x="112148" y="1622737"/>
                </a:lnTo>
                <a:lnTo>
                  <a:pt x="132523" y="1662826"/>
                </a:lnTo>
                <a:lnTo>
                  <a:pt x="154425" y="1701978"/>
                </a:lnTo>
                <a:lnTo>
                  <a:pt x="177814" y="1740152"/>
                </a:lnTo>
                <a:lnTo>
                  <a:pt x="202651" y="1777311"/>
                </a:lnTo>
                <a:lnTo>
                  <a:pt x="228897" y="1813414"/>
                </a:lnTo>
                <a:lnTo>
                  <a:pt x="256513" y="1848422"/>
                </a:lnTo>
                <a:lnTo>
                  <a:pt x="285458" y="1882297"/>
                </a:lnTo>
                <a:lnTo>
                  <a:pt x="315695" y="1914998"/>
                </a:lnTo>
                <a:lnTo>
                  <a:pt x="347184" y="1946487"/>
                </a:lnTo>
                <a:lnTo>
                  <a:pt x="379885" y="1976724"/>
                </a:lnTo>
                <a:lnTo>
                  <a:pt x="413759" y="2005670"/>
                </a:lnTo>
                <a:lnTo>
                  <a:pt x="448767" y="2033286"/>
                </a:lnTo>
                <a:lnTo>
                  <a:pt x="484870" y="2059532"/>
                </a:lnTo>
                <a:lnTo>
                  <a:pt x="522028" y="2084369"/>
                </a:lnTo>
                <a:lnTo>
                  <a:pt x="560203" y="2107759"/>
                </a:lnTo>
                <a:lnTo>
                  <a:pt x="599355" y="2129661"/>
                </a:lnTo>
                <a:lnTo>
                  <a:pt x="639444" y="2150037"/>
                </a:lnTo>
                <a:lnTo>
                  <a:pt x="680432" y="2168846"/>
                </a:lnTo>
                <a:lnTo>
                  <a:pt x="722279" y="2186051"/>
                </a:lnTo>
                <a:lnTo>
                  <a:pt x="764945" y="2201611"/>
                </a:lnTo>
                <a:lnTo>
                  <a:pt x="808393" y="2215488"/>
                </a:lnTo>
                <a:lnTo>
                  <a:pt x="852582" y="2227642"/>
                </a:lnTo>
                <a:lnTo>
                  <a:pt x="897473" y="2238034"/>
                </a:lnTo>
                <a:lnTo>
                  <a:pt x="943027" y="2246624"/>
                </a:lnTo>
                <a:lnTo>
                  <a:pt x="989205" y="2253374"/>
                </a:lnTo>
                <a:lnTo>
                  <a:pt x="1035967" y="2258244"/>
                </a:lnTo>
                <a:lnTo>
                  <a:pt x="1083274" y="2261195"/>
                </a:lnTo>
                <a:lnTo>
                  <a:pt x="1131087" y="2262187"/>
                </a:lnTo>
                <a:lnTo>
                  <a:pt x="1178900" y="2261195"/>
                </a:lnTo>
                <a:lnTo>
                  <a:pt x="1226207" y="2258244"/>
                </a:lnTo>
                <a:lnTo>
                  <a:pt x="1272969" y="2253374"/>
                </a:lnTo>
                <a:lnTo>
                  <a:pt x="1319147" y="2246624"/>
                </a:lnTo>
                <a:lnTo>
                  <a:pt x="1364701" y="2238034"/>
                </a:lnTo>
                <a:lnTo>
                  <a:pt x="1409593" y="2227642"/>
                </a:lnTo>
                <a:lnTo>
                  <a:pt x="1453782" y="2215488"/>
                </a:lnTo>
                <a:lnTo>
                  <a:pt x="1497230" y="2201611"/>
                </a:lnTo>
                <a:lnTo>
                  <a:pt x="1539897" y="2186051"/>
                </a:lnTo>
                <a:lnTo>
                  <a:pt x="1581744" y="2168846"/>
                </a:lnTo>
                <a:lnTo>
                  <a:pt x="1622732" y="2150037"/>
                </a:lnTo>
                <a:lnTo>
                  <a:pt x="1662822" y="2129661"/>
                </a:lnTo>
                <a:lnTo>
                  <a:pt x="1701974" y="2107759"/>
                </a:lnTo>
                <a:lnTo>
                  <a:pt x="1740149" y="2084369"/>
                </a:lnTo>
                <a:lnTo>
                  <a:pt x="1777308" y="2059532"/>
                </a:lnTo>
                <a:lnTo>
                  <a:pt x="1813411" y="2033286"/>
                </a:lnTo>
                <a:lnTo>
                  <a:pt x="1848420" y="2005670"/>
                </a:lnTo>
                <a:lnTo>
                  <a:pt x="1882295" y="1976724"/>
                </a:lnTo>
                <a:lnTo>
                  <a:pt x="1914996" y="1946487"/>
                </a:lnTo>
                <a:lnTo>
                  <a:pt x="1946485" y="1914998"/>
                </a:lnTo>
                <a:lnTo>
                  <a:pt x="1976723" y="1882297"/>
                </a:lnTo>
                <a:lnTo>
                  <a:pt x="2005669" y="1848422"/>
                </a:lnTo>
                <a:lnTo>
                  <a:pt x="2033285" y="1813414"/>
                </a:lnTo>
                <a:lnTo>
                  <a:pt x="2059531" y="1777311"/>
                </a:lnTo>
                <a:lnTo>
                  <a:pt x="2084369" y="1740152"/>
                </a:lnTo>
                <a:lnTo>
                  <a:pt x="2107758" y="1701978"/>
                </a:lnTo>
                <a:lnTo>
                  <a:pt x="2129661" y="1662826"/>
                </a:lnTo>
                <a:lnTo>
                  <a:pt x="2150036" y="1622737"/>
                </a:lnTo>
                <a:lnTo>
                  <a:pt x="2168846" y="1581749"/>
                </a:lnTo>
                <a:lnTo>
                  <a:pt x="2186051" y="1539903"/>
                </a:lnTo>
                <a:lnTo>
                  <a:pt x="2201611" y="1497236"/>
                </a:lnTo>
                <a:lnTo>
                  <a:pt x="2215488" y="1453789"/>
                </a:lnTo>
                <a:lnTo>
                  <a:pt x="2227642" y="1409600"/>
                </a:lnTo>
                <a:lnTo>
                  <a:pt x="2238034" y="1364710"/>
                </a:lnTo>
                <a:lnTo>
                  <a:pt x="2246624" y="1319156"/>
                </a:lnTo>
                <a:lnTo>
                  <a:pt x="2253374" y="1272979"/>
                </a:lnTo>
                <a:lnTo>
                  <a:pt x="2258244" y="1226218"/>
                </a:lnTo>
                <a:lnTo>
                  <a:pt x="2261195" y="1178912"/>
                </a:lnTo>
                <a:lnTo>
                  <a:pt x="2262187" y="1131100"/>
                </a:lnTo>
                <a:lnTo>
                  <a:pt x="2261195" y="1083287"/>
                </a:lnTo>
                <a:lnTo>
                  <a:pt x="2258244" y="1035979"/>
                </a:lnTo>
                <a:lnTo>
                  <a:pt x="2253374" y="989217"/>
                </a:lnTo>
                <a:lnTo>
                  <a:pt x="2246624" y="943039"/>
                </a:lnTo>
                <a:lnTo>
                  <a:pt x="2238034" y="897485"/>
                </a:lnTo>
                <a:lnTo>
                  <a:pt x="2227642" y="852594"/>
                </a:lnTo>
                <a:lnTo>
                  <a:pt x="2215488" y="808405"/>
                </a:lnTo>
                <a:lnTo>
                  <a:pt x="2201611" y="764957"/>
                </a:lnTo>
                <a:lnTo>
                  <a:pt x="2186051" y="722290"/>
                </a:lnTo>
                <a:lnTo>
                  <a:pt x="2168846" y="680442"/>
                </a:lnTo>
                <a:lnTo>
                  <a:pt x="2150036" y="639454"/>
                </a:lnTo>
                <a:lnTo>
                  <a:pt x="2129661" y="599365"/>
                </a:lnTo>
                <a:lnTo>
                  <a:pt x="2107758" y="560212"/>
                </a:lnTo>
                <a:lnTo>
                  <a:pt x="2084369" y="522037"/>
                </a:lnTo>
                <a:lnTo>
                  <a:pt x="2059531" y="484879"/>
                </a:lnTo>
                <a:lnTo>
                  <a:pt x="2033285" y="448775"/>
                </a:lnTo>
                <a:lnTo>
                  <a:pt x="2005669" y="413766"/>
                </a:lnTo>
                <a:lnTo>
                  <a:pt x="1976723" y="379892"/>
                </a:lnTo>
                <a:lnTo>
                  <a:pt x="1946485" y="347190"/>
                </a:lnTo>
                <a:lnTo>
                  <a:pt x="1914996" y="315701"/>
                </a:lnTo>
                <a:lnTo>
                  <a:pt x="1882295" y="285464"/>
                </a:lnTo>
                <a:lnTo>
                  <a:pt x="1848420" y="256518"/>
                </a:lnTo>
                <a:lnTo>
                  <a:pt x="1813411" y="228902"/>
                </a:lnTo>
                <a:lnTo>
                  <a:pt x="1777308" y="202655"/>
                </a:lnTo>
                <a:lnTo>
                  <a:pt x="1740149" y="177818"/>
                </a:lnTo>
                <a:lnTo>
                  <a:pt x="1701974" y="154428"/>
                </a:lnTo>
                <a:lnTo>
                  <a:pt x="1662822" y="132526"/>
                </a:lnTo>
                <a:lnTo>
                  <a:pt x="1622732" y="112150"/>
                </a:lnTo>
                <a:lnTo>
                  <a:pt x="1581744" y="93340"/>
                </a:lnTo>
                <a:lnTo>
                  <a:pt x="1539897" y="76136"/>
                </a:lnTo>
                <a:lnTo>
                  <a:pt x="1497230" y="60575"/>
                </a:lnTo>
                <a:lnTo>
                  <a:pt x="1453782" y="46698"/>
                </a:lnTo>
                <a:lnTo>
                  <a:pt x="1409593" y="34544"/>
                </a:lnTo>
                <a:lnTo>
                  <a:pt x="1364701" y="24153"/>
                </a:lnTo>
                <a:lnTo>
                  <a:pt x="1319147" y="15562"/>
                </a:lnTo>
                <a:lnTo>
                  <a:pt x="1272969" y="8812"/>
                </a:lnTo>
                <a:lnTo>
                  <a:pt x="1226207" y="3943"/>
                </a:lnTo>
                <a:lnTo>
                  <a:pt x="1178900" y="992"/>
                </a:lnTo>
                <a:lnTo>
                  <a:pt x="1131087" y="0"/>
                </a:lnTo>
                <a:close/>
              </a:path>
            </a:pathLst>
          </a:custGeom>
          <a:solidFill>
            <a:srgbClr val="1F487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object 12"/>
          <p:cNvSpPr txBox="1"/>
          <p:nvPr/>
        </p:nvSpPr>
        <p:spPr>
          <a:xfrm>
            <a:off x="10002359" y="2826756"/>
            <a:ext cx="1747486" cy="2013372"/>
          </a:xfrm>
          <a:prstGeom prst="rect">
            <a:avLst/>
          </a:prstGeom>
        </p:spPr>
        <p:txBody>
          <a:bodyPr vert="horz" wrap="square" lIns="0" tIns="12700" rIns="0" bIns="0" rtlCol="0">
            <a:spAutoFit/>
          </a:bodyPr>
          <a:lstStyle/>
          <a:p>
            <a:pPr marL="0" marR="0" lvl="0" indent="0" algn="ctr" defTabSz="914400" rtl="0" eaLnBrk="1" fontAlgn="auto" latinLnBrk="0" hangingPunct="1">
              <a:lnSpc>
                <a:spcPct val="100000"/>
              </a:lnSpc>
              <a:spcBef>
                <a:spcPts val="100"/>
              </a:spcBef>
              <a:spcAft>
                <a:spcPts val="0"/>
              </a:spcAft>
              <a:buClrTx/>
              <a:buSzTx/>
              <a:buFontTx/>
              <a:buNone/>
              <a:tabLst/>
              <a:defRPr/>
            </a:pPr>
            <a:r>
              <a:rPr kumimoji="0" lang="en-US" sz="1300" b="1" i="0" u="none" strike="noStrike" kern="1200" cap="none" spc="-5" normalizeH="0" baseline="0" noProof="0" dirty="0">
                <a:ln>
                  <a:noFill/>
                </a:ln>
                <a:solidFill>
                  <a:srgbClr val="FFFFFF"/>
                </a:solidFill>
                <a:effectLst/>
                <a:uLnTx/>
                <a:uFillTx/>
                <a:latin typeface="Segoe UI"/>
                <a:ea typeface="+mn-ea"/>
                <a:cs typeface="Segoe UI"/>
              </a:rPr>
              <a:t>If your business is part of your retirement plan, it must be able to support your expenses when you retire. Average inflation is 2% to 3% per year. Over 25 years, costs can double.</a:t>
            </a:r>
            <a:endParaRPr kumimoji="0" sz="1300" b="0" i="0" u="none" strike="noStrike" kern="1200" cap="none" spc="0" normalizeH="0" baseline="0" noProof="0" dirty="0">
              <a:ln>
                <a:noFill/>
              </a:ln>
              <a:solidFill>
                <a:prstClr val="black"/>
              </a:solidFill>
              <a:effectLst/>
              <a:uLnTx/>
              <a:uFillTx/>
              <a:latin typeface="Segoe UI"/>
              <a:ea typeface="+mn-ea"/>
              <a:cs typeface="Segoe UI"/>
            </a:endParaRPr>
          </a:p>
        </p:txBody>
      </p:sp>
      <p:sp>
        <p:nvSpPr>
          <p:cNvPr id="18" name="object 18"/>
          <p:cNvSpPr txBox="1">
            <a:spLocks noGrp="1"/>
          </p:cNvSpPr>
          <p:nvPr>
            <p:ph type="sldNum" sz="quarter" idx="7"/>
          </p:nvPr>
        </p:nvSpPr>
        <p:spPr>
          <a:prstGeom prst="rect">
            <a:avLst/>
          </a:prstGeom>
        </p:spPr>
        <p:txBody>
          <a:bodyPr vert="horz" wrap="square" lIns="0" tIns="22860" rIns="0" bIns="0" rtlCol="0">
            <a:spAutoFit/>
          </a:bodyPr>
          <a:lstStyle/>
          <a:p>
            <a:pPr marL="25400" marR="0" lvl="0" indent="0" algn="l" defTabSz="914400" rtl="0" eaLnBrk="1" fontAlgn="auto" latinLnBrk="0" hangingPunct="1">
              <a:lnSpc>
                <a:spcPct val="100000"/>
              </a:lnSpc>
              <a:spcBef>
                <a:spcPts val="180"/>
              </a:spcBef>
              <a:spcAft>
                <a:spcPts val="0"/>
              </a:spcAft>
              <a:buClrTx/>
              <a:buSzTx/>
              <a:buFontTx/>
              <a:buNone/>
              <a:tabLst/>
              <a:defRPr/>
            </a:pPr>
            <a:fld id="{81D60167-4931-47E6-BA6A-407CBD079E47}" type="slidenum">
              <a:rPr kumimoji="0" sz="1000" b="1" i="0" u="none" strike="noStrike" kern="1200" cap="none" spc="0" normalizeH="0" baseline="0" noProof="0" dirty="0">
                <a:ln>
                  <a:noFill/>
                </a:ln>
                <a:solidFill>
                  <a:prstClr val="white"/>
                </a:solidFill>
                <a:effectLst/>
                <a:uLnTx/>
                <a:uFillTx/>
                <a:latin typeface="Segoe UI"/>
                <a:ea typeface="+mn-ea"/>
                <a:cs typeface="Segoe UI"/>
              </a:rPr>
              <a:pPr marL="25400" marR="0" lvl="0" indent="0" algn="l" defTabSz="914400" rtl="0" eaLnBrk="1" fontAlgn="auto" latinLnBrk="0" hangingPunct="1">
                <a:lnSpc>
                  <a:spcPct val="100000"/>
                </a:lnSpc>
                <a:spcBef>
                  <a:spcPts val="180"/>
                </a:spcBef>
                <a:spcAft>
                  <a:spcPts val="0"/>
                </a:spcAft>
                <a:buClrTx/>
                <a:buSzTx/>
                <a:buFontTx/>
                <a:buNone/>
                <a:tabLst/>
                <a:defRPr/>
              </a:pPr>
              <a:t>15</a:t>
            </a:fld>
            <a:endParaRPr kumimoji="0" sz="1000" b="1" i="0" u="none" strike="noStrike" kern="1200" cap="none" spc="0" normalizeH="0" baseline="0" noProof="0" dirty="0">
              <a:ln>
                <a:noFill/>
              </a:ln>
              <a:solidFill>
                <a:prstClr val="white"/>
              </a:solidFill>
              <a:effectLst/>
              <a:uLnTx/>
              <a:uFillTx/>
              <a:latin typeface="Segoe UI"/>
              <a:ea typeface="+mn-ea"/>
              <a:cs typeface="Segoe UI"/>
            </a:endParaRPr>
          </a:p>
        </p:txBody>
      </p:sp>
      <p:sp>
        <p:nvSpPr>
          <p:cNvPr id="21" name="TextBox 20">
            <a:extLst>
              <a:ext uri="{FF2B5EF4-FFF2-40B4-BE49-F238E27FC236}">
                <a16:creationId xmlns:a16="http://schemas.microsoft.com/office/drawing/2014/main" id="{83D36F6F-9129-2048-5AF9-FD1A022BA4CF}"/>
              </a:ext>
            </a:extLst>
          </p:cNvPr>
          <p:cNvSpPr txBox="1"/>
          <p:nvPr/>
        </p:nvSpPr>
        <p:spPr>
          <a:xfrm>
            <a:off x="171561" y="5435946"/>
            <a:ext cx="10819802" cy="1323439"/>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92D050"/>
                </a:solidFill>
                <a:effectLst/>
                <a:uLnTx/>
                <a:uFillTx/>
                <a:latin typeface="Open Sans" panose="020B0606030504020204" pitchFamily="34" charset="0"/>
                <a:ea typeface="+mn-ea"/>
                <a:cs typeface="+mn-cs"/>
              </a:rPr>
              <a:t>Inflation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rPr>
              <a:t>Inflation is a fundamental economic indicator. For example, if an average pair of shoes costs 100 dollars one year and 105 dollars the following year, the inflation rate is five percent. This means the purchasing power of the dollar has decreased. The data presents the average rate of inflation throughout a year. How much will a pair of shoes cost when you retire?  </a:t>
            </a:r>
            <a:r>
              <a:rPr kumimoji="0" lang="en-US" sz="1400" b="0" i="1" u="none" strike="noStrike" kern="1200" cap="none" spc="0" normalizeH="0" baseline="0" noProof="0" dirty="0">
                <a:ln>
                  <a:noFill/>
                </a:ln>
                <a:solidFill>
                  <a:prstClr val="white"/>
                </a:solidFill>
                <a:effectLst/>
                <a:uLnTx/>
                <a:uFillTx/>
                <a:latin typeface="Open Sans" panose="020B0606030504020204" pitchFamily="34" charset="0"/>
                <a:ea typeface="+mn-ea"/>
                <a:cs typeface="+mn-cs"/>
              </a:rPr>
              <a:t>Source: https://www.statista.com/statistics/191077/inflation-rate-in-the-usa-since-1990/</a:t>
            </a:r>
            <a:endParaRPr kumimoji="0" lang="en-US" sz="1400" b="0" i="1"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CD2B9589-EB8B-6D7E-91F7-57F27E16A5BB}"/>
              </a:ext>
            </a:extLst>
          </p:cNvPr>
          <p:cNvPicPr>
            <a:picLocks noChangeAspect="1"/>
          </p:cNvPicPr>
          <p:nvPr/>
        </p:nvPicPr>
        <p:blipFill rotWithShape="1">
          <a:blip r:embed="rId3"/>
          <a:srcRect l="3417" t="16650" r="40858" b="10618"/>
          <a:stretch/>
        </p:blipFill>
        <p:spPr>
          <a:xfrm>
            <a:off x="474006" y="1643567"/>
            <a:ext cx="9155095" cy="3690434"/>
          </a:xfrm>
          <a:prstGeom prst="rect">
            <a:avLst/>
          </a:prstGeom>
        </p:spPr>
      </p:pic>
      <p:pic>
        <p:nvPicPr>
          <p:cNvPr id="23" name="Picture 22">
            <a:extLst>
              <a:ext uri="{FF2B5EF4-FFF2-40B4-BE49-F238E27FC236}">
                <a16:creationId xmlns:a16="http://schemas.microsoft.com/office/drawing/2014/main" id="{537FCD29-AE45-FA6C-4BFA-28435C783FBB}"/>
              </a:ext>
            </a:extLst>
          </p:cNvPr>
          <p:cNvPicPr>
            <a:picLocks noChangeAspect="1"/>
          </p:cNvPicPr>
          <p:nvPr/>
        </p:nvPicPr>
        <p:blipFill rotWithShape="1">
          <a:blip r:embed="rId3"/>
          <a:srcRect l="3417" t="16650" r="40858" b="10618"/>
          <a:stretch/>
        </p:blipFill>
        <p:spPr>
          <a:xfrm>
            <a:off x="177285" y="1643567"/>
            <a:ext cx="9155095" cy="3690434"/>
          </a:xfrm>
          <a:prstGeom prst="rect">
            <a:avLst/>
          </a:prstGeom>
        </p:spPr>
      </p:pic>
      <p:sp>
        <p:nvSpPr>
          <p:cNvPr id="24" name="TextBox 23">
            <a:extLst>
              <a:ext uri="{FF2B5EF4-FFF2-40B4-BE49-F238E27FC236}">
                <a16:creationId xmlns:a16="http://schemas.microsoft.com/office/drawing/2014/main" id="{6AA44972-F74E-0B64-AFFC-AECDE89F0132}"/>
              </a:ext>
            </a:extLst>
          </p:cNvPr>
          <p:cNvSpPr txBox="1"/>
          <p:nvPr/>
        </p:nvSpPr>
        <p:spPr>
          <a:xfrm>
            <a:off x="3227491" y="1799442"/>
            <a:ext cx="30546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Inflation by Year: 1990 to 2025</a:t>
            </a:r>
          </a:p>
        </p:txBody>
      </p:sp>
      <p:sp>
        <p:nvSpPr>
          <p:cNvPr id="5" name="TextBox 4">
            <a:extLst>
              <a:ext uri="{FF2B5EF4-FFF2-40B4-BE49-F238E27FC236}">
                <a16:creationId xmlns:a16="http://schemas.microsoft.com/office/drawing/2014/main" id="{28A1FBBE-B10E-924E-F40F-B1F54BDDAFA0}"/>
              </a:ext>
            </a:extLst>
          </p:cNvPr>
          <p:cNvSpPr txBox="1"/>
          <p:nvPr/>
        </p:nvSpPr>
        <p:spPr>
          <a:xfrm>
            <a:off x="9014217" y="5061405"/>
            <a:ext cx="63671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949494"/>
                </a:solidFill>
                <a:effectLst/>
                <a:uLnTx/>
                <a:uFillTx/>
                <a:latin typeface="Arial Rounded MT Bold" panose="020F0704030504030204" pitchFamily="34" charset="0"/>
                <a:ea typeface="+mn-ea"/>
                <a:cs typeface="+mn-cs"/>
              </a:rPr>
              <a:t>’22  ‘24</a:t>
            </a:r>
          </a:p>
        </p:txBody>
      </p:sp>
      <p:sp>
        <p:nvSpPr>
          <p:cNvPr id="6" name="Rectangle 5">
            <a:extLst>
              <a:ext uri="{FF2B5EF4-FFF2-40B4-BE49-F238E27FC236}">
                <a16:creationId xmlns:a16="http://schemas.microsoft.com/office/drawing/2014/main" id="{85567C4B-6E15-958F-699F-141A0A50D6BD}"/>
              </a:ext>
            </a:extLst>
          </p:cNvPr>
          <p:cNvSpPr/>
          <p:nvPr/>
        </p:nvSpPr>
        <p:spPr>
          <a:xfrm>
            <a:off x="9375082" y="2220327"/>
            <a:ext cx="158399" cy="615470"/>
          </a:xfrm>
          <a:prstGeom prst="rect">
            <a:avLst/>
          </a:prstGeom>
          <a:solidFill>
            <a:srgbClr val="2876DD"/>
          </a:solidFill>
          <a:ln>
            <a:solidFill>
              <a:srgbClr val="2876D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061394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822906" y="6433972"/>
            <a:ext cx="369570" cy="0"/>
          </a:xfrm>
          <a:custGeom>
            <a:avLst/>
            <a:gdLst/>
            <a:ahLst/>
            <a:cxnLst/>
            <a:rect l="l" t="t" r="r" b="b"/>
            <a:pathLst>
              <a:path w="369570">
                <a:moveTo>
                  <a:pt x="0" y="0"/>
                </a:moveTo>
                <a:lnTo>
                  <a:pt x="369214" y="0"/>
                </a:lnTo>
              </a:path>
            </a:pathLst>
          </a:custGeom>
          <a:ln w="12700">
            <a:solidFill>
              <a:srgbClr val="93959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object 3"/>
          <p:cNvSpPr/>
          <p:nvPr/>
        </p:nvSpPr>
        <p:spPr>
          <a:xfrm>
            <a:off x="446049" y="5996749"/>
            <a:ext cx="622528" cy="61002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object 4"/>
          <p:cNvSpPr/>
          <p:nvPr/>
        </p:nvSpPr>
        <p:spPr>
          <a:xfrm>
            <a:off x="50" y="1600200"/>
            <a:ext cx="12192021" cy="4291584"/>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object 5"/>
          <p:cNvSpPr txBox="1">
            <a:spLocks noGrp="1"/>
          </p:cNvSpPr>
          <p:nvPr>
            <p:ph type="title"/>
          </p:nvPr>
        </p:nvSpPr>
        <p:spPr>
          <a:xfrm>
            <a:off x="152400" y="256594"/>
            <a:ext cx="10744200" cy="566822"/>
          </a:xfrm>
          <a:prstGeom prst="rect">
            <a:avLst/>
          </a:prstGeom>
        </p:spPr>
        <p:txBody>
          <a:bodyPr vert="horz" wrap="square" lIns="0" tIns="12700" rIns="0" bIns="0" rtlCol="0">
            <a:spAutoFit/>
          </a:bodyPr>
          <a:lstStyle/>
          <a:p>
            <a:pPr marL="12700">
              <a:lnSpc>
                <a:spcPct val="100000"/>
              </a:lnSpc>
              <a:spcBef>
                <a:spcPts val="100"/>
              </a:spcBef>
            </a:pPr>
            <a:r>
              <a:rPr lang="en-US" sz="3600" b="1" spc="-10" dirty="0">
                <a:solidFill>
                  <a:srgbClr val="231F20"/>
                </a:solidFill>
                <a:latin typeface="Segoe UI"/>
                <a:cs typeface="Segoe UI"/>
              </a:rPr>
              <a:t>Consider the Rising Costs of Employee Benefits…</a:t>
            </a:r>
            <a:endParaRPr sz="3600" dirty="0">
              <a:latin typeface="Segoe UI"/>
              <a:cs typeface="Segoe UI"/>
            </a:endParaRPr>
          </a:p>
        </p:txBody>
      </p:sp>
      <p:sp>
        <p:nvSpPr>
          <p:cNvPr id="6" name="object 6"/>
          <p:cNvSpPr/>
          <p:nvPr/>
        </p:nvSpPr>
        <p:spPr>
          <a:xfrm>
            <a:off x="9559747" y="2699245"/>
            <a:ext cx="2632710" cy="2894330"/>
          </a:xfrm>
          <a:custGeom>
            <a:avLst/>
            <a:gdLst/>
            <a:ahLst/>
            <a:cxnLst/>
            <a:rect l="l" t="t" r="r" b="b"/>
            <a:pathLst>
              <a:path w="2632709" h="2894329">
                <a:moveTo>
                  <a:pt x="0" y="2894075"/>
                </a:moveTo>
                <a:lnTo>
                  <a:pt x="0" y="0"/>
                </a:lnTo>
                <a:lnTo>
                  <a:pt x="2632366" y="0"/>
                </a:lnTo>
                <a:lnTo>
                  <a:pt x="2632366" y="2894075"/>
                </a:lnTo>
                <a:lnTo>
                  <a:pt x="0" y="2894075"/>
                </a:lnTo>
                <a:close/>
              </a:path>
            </a:pathLst>
          </a:custGeom>
          <a:solidFill>
            <a:srgbClr val="231F20">
              <a:alpha val="999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object 17"/>
          <p:cNvSpPr txBox="1">
            <a:spLocks noGrp="1"/>
          </p:cNvSpPr>
          <p:nvPr>
            <p:ph type="ftr" sz="quarter" idx="5"/>
          </p:nvPr>
        </p:nvSpPr>
        <p:spPr>
          <a:xfrm>
            <a:off x="9462067" y="6238314"/>
            <a:ext cx="1504950" cy="258404"/>
          </a:xfrm>
          <a:prstGeom prst="rect">
            <a:avLst/>
          </a:prstGeom>
        </p:spPr>
        <p:txBody>
          <a:bodyPr vert="horz" wrap="square" lIns="0" tIns="27305" rIns="0" bIns="0" rtlCol="0">
            <a:spAutoFit/>
          </a:bodyPr>
          <a:lstStyle/>
          <a:p>
            <a:pPr marL="12700" marR="0" lvl="0" indent="0" algn="l" defTabSz="914400" rtl="0" eaLnBrk="1" fontAlgn="auto" latinLnBrk="0" hangingPunct="1">
              <a:lnSpc>
                <a:spcPct val="100000"/>
              </a:lnSpc>
              <a:spcBef>
                <a:spcPts val="215"/>
              </a:spcBef>
              <a:spcAft>
                <a:spcPts val="0"/>
              </a:spcAft>
              <a:buClrTx/>
              <a:buSzTx/>
              <a:buFontTx/>
              <a:buNone/>
              <a:tabLst/>
              <a:defRPr/>
            </a:pPr>
            <a:r>
              <a:rPr kumimoji="0" sz="1500" b="0" i="0" u="sng" strike="noStrike" kern="1200" cap="none" spc="0" normalizeH="0" baseline="0" noProof="0" dirty="0">
                <a:ln>
                  <a:noFill/>
                </a:ln>
                <a:solidFill>
                  <a:srgbClr val="1F497D"/>
                </a:solidFill>
                <a:effectLst/>
                <a:uLnTx/>
                <a:uFillTx/>
                <a:latin typeface="Segoe UI"/>
                <a:ea typeface="+mn-ea"/>
                <a:cs typeface="Segoe UI"/>
                <a:hlinkClick r:id="rId4">
                  <a:extLst>
                    <a:ext uri="{A12FA001-AC4F-418D-AE19-62706E023703}">
                      <ahyp:hlinkClr xmlns:ahyp="http://schemas.microsoft.com/office/drawing/2018/hyperlinkcolor" val="tx"/>
                    </a:ext>
                  </a:extLst>
                </a:hlinkClick>
              </a:rPr>
              <a:t>www.whcusa.com</a:t>
            </a:r>
          </a:p>
        </p:txBody>
      </p:sp>
      <p:sp>
        <p:nvSpPr>
          <p:cNvPr id="18" name="object 18"/>
          <p:cNvSpPr txBox="1">
            <a:spLocks noGrp="1"/>
          </p:cNvSpPr>
          <p:nvPr>
            <p:ph type="sldNum" sz="quarter" idx="7"/>
          </p:nvPr>
        </p:nvSpPr>
        <p:spPr>
          <a:prstGeom prst="rect">
            <a:avLst/>
          </a:prstGeom>
        </p:spPr>
        <p:txBody>
          <a:bodyPr vert="horz" wrap="square" lIns="0" tIns="22860" rIns="0" bIns="0" rtlCol="0">
            <a:spAutoFit/>
          </a:bodyPr>
          <a:lstStyle/>
          <a:p>
            <a:pPr marL="25400" marR="0" lvl="0" indent="0" algn="l" defTabSz="914400" rtl="0" eaLnBrk="1" fontAlgn="auto" latinLnBrk="0" hangingPunct="1">
              <a:lnSpc>
                <a:spcPct val="100000"/>
              </a:lnSpc>
              <a:spcBef>
                <a:spcPts val="180"/>
              </a:spcBef>
              <a:spcAft>
                <a:spcPts val="0"/>
              </a:spcAft>
              <a:buClrTx/>
              <a:buSzTx/>
              <a:buFontTx/>
              <a:buNone/>
              <a:tabLst/>
              <a:defRPr/>
            </a:pPr>
            <a:fld id="{81D60167-4931-47E6-BA6A-407CBD079E47}" type="slidenum">
              <a:rPr kumimoji="0" sz="1000" b="1" i="0" u="none" strike="noStrike" kern="1200" cap="none" spc="0" normalizeH="0" baseline="0" noProof="0" dirty="0">
                <a:ln>
                  <a:noFill/>
                </a:ln>
                <a:solidFill>
                  <a:prstClr val="white"/>
                </a:solidFill>
                <a:effectLst/>
                <a:uLnTx/>
                <a:uFillTx/>
                <a:latin typeface="Segoe UI"/>
                <a:ea typeface="+mn-ea"/>
                <a:cs typeface="Segoe UI"/>
              </a:rPr>
              <a:pPr marL="25400" marR="0" lvl="0" indent="0" algn="l" defTabSz="914400" rtl="0" eaLnBrk="1" fontAlgn="auto" latinLnBrk="0" hangingPunct="1">
                <a:lnSpc>
                  <a:spcPct val="100000"/>
                </a:lnSpc>
                <a:spcBef>
                  <a:spcPts val="180"/>
                </a:spcBef>
                <a:spcAft>
                  <a:spcPts val="0"/>
                </a:spcAft>
                <a:buClrTx/>
                <a:buSzTx/>
                <a:buFontTx/>
                <a:buNone/>
                <a:tabLst/>
                <a:defRPr/>
              </a:pPr>
              <a:t>16</a:t>
            </a:fld>
            <a:endParaRPr kumimoji="0" sz="1000" b="1" i="0" u="none" strike="noStrike" kern="1200" cap="none" spc="0" normalizeH="0" baseline="0" noProof="0" dirty="0">
              <a:ln>
                <a:noFill/>
              </a:ln>
              <a:solidFill>
                <a:prstClr val="white"/>
              </a:solidFill>
              <a:effectLst/>
              <a:uLnTx/>
              <a:uFillTx/>
              <a:latin typeface="Segoe UI"/>
              <a:ea typeface="+mn-ea"/>
              <a:cs typeface="Segoe UI"/>
            </a:endParaRPr>
          </a:p>
        </p:txBody>
      </p:sp>
      <p:sp>
        <p:nvSpPr>
          <p:cNvPr id="19" name="Rectangle 18">
            <a:extLst>
              <a:ext uri="{FF2B5EF4-FFF2-40B4-BE49-F238E27FC236}">
                <a16:creationId xmlns:a16="http://schemas.microsoft.com/office/drawing/2014/main" id="{79EC441C-DCAD-4C71-9BF5-C228D8E46C18}"/>
              </a:ext>
            </a:extLst>
          </p:cNvPr>
          <p:cNvSpPr/>
          <p:nvPr/>
        </p:nvSpPr>
        <p:spPr>
          <a:xfrm>
            <a:off x="0" y="5814815"/>
            <a:ext cx="12192000" cy="6119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8" name="Picture 7" descr="Chart, line chart&#10;&#10;Description automatically generated">
            <a:extLst>
              <a:ext uri="{FF2B5EF4-FFF2-40B4-BE49-F238E27FC236}">
                <a16:creationId xmlns:a16="http://schemas.microsoft.com/office/drawing/2014/main" id="{FAA1D9F8-AA27-B357-4CC0-AF205CF6FA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2800" y="1036425"/>
            <a:ext cx="8754582" cy="5181599"/>
          </a:xfrm>
          <a:prstGeom prst="rect">
            <a:avLst/>
          </a:prstGeom>
          <a:ln>
            <a:noFill/>
          </a:ln>
          <a:effectLst>
            <a:outerShdw blurRad="190500" algn="tl" rotWithShape="0">
              <a:srgbClr val="000000">
                <a:alpha val="70000"/>
              </a:srgbClr>
            </a:outerShdw>
          </a:effectLst>
        </p:spPr>
      </p:pic>
      <p:pic>
        <p:nvPicPr>
          <p:cNvPr id="7" name="Picture 6" descr="A blue circle with green yellow and blue lines and white text&#10;&#10;Description automatically generated with low confidence">
            <a:extLst>
              <a:ext uri="{FF2B5EF4-FFF2-40B4-BE49-F238E27FC236}">
                <a16:creationId xmlns:a16="http://schemas.microsoft.com/office/drawing/2014/main" id="{4F83B987-0CE9-BBC2-F956-5ED161ED45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3856" y="5723802"/>
            <a:ext cx="1026914" cy="1029023"/>
          </a:xfrm>
          <a:prstGeom prst="rect">
            <a:avLst/>
          </a:prstGeom>
        </p:spPr>
      </p:pic>
      <p:sp>
        <p:nvSpPr>
          <p:cNvPr id="9" name="TextBox 8">
            <a:extLst>
              <a:ext uri="{FF2B5EF4-FFF2-40B4-BE49-F238E27FC236}">
                <a16:creationId xmlns:a16="http://schemas.microsoft.com/office/drawing/2014/main" id="{5CE167FC-6AB7-06F7-8C10-5AE63E355DBF}"/>
              </a:ext>
            </a:extLst>
          </p:cNvPr>
          <p:cNvSpPr txBox="1"/>
          <p:nvPr/>
        </p:nvSpPr>
        <p:spPr>
          <a:xfrm>
            <a:off x="243856" y="2694079"/>
            <a:ext cx="2963311" cy="2862322"/>
          </a:xfrm>
          <a:prstGeom prst="rect">
            <a:avLst/>
          </a:prstGeom>
          <a:noFill/>
          <a:ln>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Calibri"/>
                <a:ea typeface="+mn-ea"/>
                <a:cs typeface="+mn-cs"/>
              </a:rPr>
              <a:t>Your pricing and projections are based on your team performing at a certain level. If staff can’t meet their numbers, even with management, SOPs, training and retraining, they must be replaced with productive workers who can meet standard. </a:t>
            </a:r>
          </a:p>
        </p:txBody>
      </p:sp>
      <p:sp>
        <p:nvSpPr>
          <p:cNvPr id="10" name="object 11">
            <a:extLst>
              <a:ext uri="{FF2B5EF4-FFF2-40B4-BE49-F238E27FC236}">
                <a16:creationId xmlns:a16="http://schemas.microsoft.com/office/drawing/2014/main" id="{9471159A-158C-42F4-846A-9B70C401D796}"/>
              </a:ext>
            </a:extLst>
          </p:cNvPr>
          <p:cNvSpPr txBox="1"/>
          <p:nvPr/>
        </p:nvSpPr>
        <p:spPr>
          <a:xfrm>
            <a:off x="4563348" y="6413500"/>
            <a:ext cx="3493226" cy="166712"/>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000" b="1" i="0" u="none" strike="noStrike" kern="1200" cap="none" spc="-5" normalizeH="0" baseline="0" noProof="0" dirty="0">
                <a:ln>
                  <a:noFill/>
                </a:ln>
                <a:solidFill>
                  <a:srgbClr val="231F20"/>
                </a:solidFill>
                <a:effectLst/>
                <a:uLnTx/>
                <a:uFillTx/>
                <a:latin typeface="Segoe UI Semilight"/>
                <a:ea typeface="+mn-ea"/>
                <a:cs typeface="Segoe UI Semilight"/>
              </a:rPr>
              <a:t>Copyright 2026 www.whcusa.com</a:t>
            </a:r>
            <a:endParaRPr kumimoji="0" sz="1000" b="1" i="0" u="none" strike="noStrike" kern="1200" cap="none" spc="0" normalizeH="0" baseline="0" noProof="0" dirty="0">
              <a:ln>
                <a:noFill/>
              </a:ln>
              <a:solidFill>
                <a:prstClr val="black"/>
              </a:solidFill>
              <a:effectLst/>
              <a:uLnTx/>
              <a:uFillTx/>
              <a:latin typeface="Segoe UI Semilight"/>
              <a:ea typeface="+mn-ea"/>
              <a:cs typeface="Segoe UI Semilight"/>
            </a:endParaRPr>
          </a:p>
        </p:txBody>
      </p:sp>
    </p:spTree>
    <p:extLst>
      <p:ext uri="{BB962C8B-B14F-4D97-AF65-F5344CB8AC3E}">
        <p14:creationId xmlns:p14="http://schemas.microsoft.com/office/powerpoint/2010/main" val="22343193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897B7"/>
        </a:solidFill>
        <a:effectLst/>
      </p:bgPr>
    </p:bg>
    <p:spTree>
      <p:nvGrpSpPr>
        <p:cNvPr id="1" name=""/>
        <p:cNvGrpSpPr/>
        <p:nvPr/>
      </p:nvGrpSpPr>
      <p:grpSpPr>
        <a:xfrm>
          <a:off x="0" y="0"/>
          <a:ext cx="0" cy="0"/>
          <a:chOff x="0" y="0"/>
          <a:chExt cx="0" cy="0"/>
        </a:xfrm>
      </p:grpSpPr>
      <p:pic>
        <p:nvPicPr>
          <p:cNvPr id="9" name="Picture 8" descr="Yellow birthday cupcake">
            <a:extLst>
              <a:ext uri="{FF2B5EF4-FFF2-40B4-BE49-F238E27FC236}">
                <a16:creationId xmlns:a16="http://schemas.microsoft.com/office/drawing/2014/main" id="{91FA11DA-1645-03D3-941D-FB1648F6DF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33401" y="0"/>
            <a:ext cx="12725399" cy="6858000"/>
          </a:xfrm>
          <a:prstGeom prst="rect">
            <a:avLst/>
          </a:prstGeom>
        </p:spPr>
      </p:pic>
      <p:sp>
        <p:nvSpPr>
          <p:cNvPr id="3" name="object 3"/>
          <p:cNvSpPr/>
          <p:nvPr/>
        </p:nvSpPr>
        <p:spPr>
          <a:xfrm>
            <a:off x="11291682" y="6248400"/>
            <a:ext cx="342900" cy="342900"/>
          </a:xfrm>
          <a:custGeom>
            <a:avLst/>
            <a:gdLst/>
            <a:ahLst/>
            <a:cxnLst/>
            <a:rect l="l" t="t" r="r" b="b"/>
            <a:pathLst>
              <a:path w="342900" h="342900">
                <a:moveTo>
                  <a:pt x="171450" y="0"/>
                </a:moveTo>
                <a:lnTo>
                  <a:pt x="125871" y="6124"/>
                </a:lnTo>
                <a:lnTo>
                  <a:pt x="84915" y="23407"/>
                </a:lnTo>
                <a:lnTo>
                  <a:pt x="50215" y="50215"/>
                </a:lnTo>
                <a:lnTo>
                  <a:pt x="23407" y="84915"/>
                </a:lnTo>
                <a:lnTo>
                  <a:pt x="6124" y="125871"/>
                </a:lnTo>
                <a:lnTo>
                  <a:pt x="0" y="171450"/>
                </a:lnTo>
                <a:lnTo>
                  <a:pt x="6124" y="217028"/>
                </a:lnTo>
                <a:lnTo>
                  <a:pt x="23407" y="257984"/>
                </a:lnTo>
                <a:lnTo>
                  <a:pt x="50215" y="292684"/>
                </a:lnTo>
                <a:lnTo>
                  <a:pt x="84915" y="319492"/>
                </a:lnTo>
                <a:lnTo>
                  <a:pt x="125871" y="336775"/>
                </a:lnTo>
                <a:lnTo>
                  <a:pt x="171450" y="342900"/>
                </a:lnTo>
                <a:lnTo>
                  <a:pt x="217028" y="336775"/>
                </a:lnTo>
                <a:lnTo>
                  <a:pt x="257984" y="319492"/>
                </a:lnTo>
                <a:lnTo>
                  <a:pt x="292684" y="292684"/>
                </a:lnTo>
                <a:lnTo>
                  <a:pt x="319492" y="257984"/>
                </a:lnTo>
                <a:lnTo>
                  <a:pt x="336775" y="217028"/>
                </a:lnTo>
                <a:lnTo>
                  <a:pt x="342900" y="171450"/>
                </a:lnTo>
                <a:lnTo>
                  <a:pt x="336775" y="125871"/>
                </a:lnTo>
                <a:lnTo>
                  <a:pt x="319492" y="84915"/>
                </a:lnTo>
                <a:lnTo>
                  <a:pt x="292684" y="50215"/>
                </a:lnTo>
                <a:lnTo>
                  <a:pt x="257984" y="23407"/>
                </a:lnTo>
                <a:lnTo>
                  <a:pt x="217028" y="6124"/>
                </a:lnTo>
                <a:lnTo>
                  <a:pt x="171450" y="0"/>
                </a:lnTo>
                <a:close/>
              </a:path>
            </a:pathLst>
          </a:custGeom>
          <a:solidFill>
            <a:srgbClr val="1E497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object 10"/>
          <p:cNvSpPr txBox="1">
            <a:spLocks noGrp="1"/>
          </p:cNvSpPr>
          <p:nvPr>
            <p:ph type="title"/>
          </p:nvPr>
        </p:nvSpPr>
        <p:spPr>
          <a:xfrm>
            <a:off x="609600" y="198308"/>
            <a:ext cx="10555358" cy="505267"/>
          </a:xfrm>
          <a:prstGeom prst="rect">
            <a:avLst/>
          </a:prstGeom>
        </p:spPr>
        <p:txBody>
          <a:bodyPr vert="horz" wrap="square" lIns="0" tIns="12700" rIns="0" bIns="0" rtlCol="0">
            <a:spAutoFit/>
          </a:bodyPr>
          <a:lstStyle/>
          <a:p>
            <a:pPr marL="12700">
              <a:lnSpc>
                <a:spcPct val="100000"/>
              </a:lnSpc>
              <a:spcBef>
                <a:spcPts val="100"/>
              </a:spcBef>
            </a:pPr>
            <a:r>
              <a:rPr lang="en-US" sz="3200" b="1" spc="-5" dirty="0">
                <a:solidFill>
                  <a:srgbClr val="231F20"/>
                </a:solidFill>
                <a:latin typeface="Segoe UI"/>
                <a:cs typeface="Segoe UI"/>
              </a:rPr>
              <a:t>Pricing for Sustainability</a:t>
            </a:r>
            <a:endParaRPr sz="3200" dirty="0">
              <a:latin typeface="Segoe UI"/>
              <a:cs typeface="Segoe UI"/>
            </a:endParaRPr>
          </a:p>
        </p:txBody>
      </p:sp>
      <p:sp>
        <p:nvSpPr>
          <p:cNvPr id="28" name="object 28"/>
          <p:cNvSpPr txBox="1">
            <a:spLocks noGrp="1"/>
          </p:cNvSpPr>
          <p:nvPr>
            <p:ph type="ftr" sz="quarter" idx="5"/>
          </p:nvPr>
        </p:nvSpPr>
        <p:spPr>
          <a:xfrm>
            <a:off x="9462067" y="6238314"/>
            <a:ext cx="1504950" cy="258404"/>
          </a:xfrm>
          <a:prstGeom prst="rect">
            <a:avLst/>
          </a:prstGeom>
        </p:spPr>
        <p:txBody>
          <a:bodyPr vert="horz" wrap="square" lIns="0" tIns="27305" rIns="0" bIns="0" rtlCol="0">
            <a:spAutoFit/>
          </a:bodyPr>
          <a:lstStyle/>
          <a:p>
            <a:pPr marL="12700" marR="0" lvl="0" indent="0" algn="l" defTabSz="914400" rtl="0" eaLnBrk="1" fontAlgn="auto" latinLnBrk="0" hangingPunct="1">
              <a:lnSpc>
                <a:spcPct val="100000"/>
              </a:lnSpc>
              <a:spcBef>
                <a:spcPts val="215"/>
              </a:spcBef>
              <a:spcAft>
                <a:spcPts val="0"/>
              </a:spcAft>
              <a:buClrTx/>
              <a:buSzTx/>
              <a:buFontTx/>
              <a:buNone/>
              <a:tabLst/>
              <a:defRPr/>
            </a:pPr>
            <a:r>
              <a:rPr kumimoji="0" sz="1500" b="0" i="0" u="sng" strike="noStrike" kern="1200" cap="none" spc="0" normalizeH="0" baseline="0" noProof="0" dirty="0">
                <a:ln>
                  <a:noFill/>
                </a:ln>
                <a:solidFill>
                  <a:srgbClr val="1E497C"/>
                </a:solidFill>
                <a:effectLst/>
                <a:uLnTx/>
                <a:uFillTx/>
                <a:latin typeface="Segoe UI"/>
                <a:ea typeface="+mn-ea"/>
                <a:cs typeface="Segoe UI"/>
                <a:hlinkClick r:id="rId3">
                  <a:extLst>
                    <a:ext uri="{A12FA001-AC4F-418D-AE19-62706E023703}">
                      <ahyp:hlinkClr xmlns:ahyp="http://schemas.microsoft.com/office/drawing/2018/hyperlinkcolor" val="tx"/>
                    </a:ext>
                  </a:extLst>
                </a:hlinkClick>
              </a:rPr>
              <a:t>www.whcusa.com</a:t>
            </a:r>
          </a:p>
        </p:txBody>
      </p:sp>
      <p:sp>
        <p:nvSpPr>
          <p:cNvPr id="29" name="object 29"/>
          <p:cNvSpPr txBox="1">
            <a:spLocks noGrp="1"/>
          </p:cNvSpPr>
          <p:nvPr>
            <p:ph type="sldNum" sz="quarter" idx="7"/>
          </p:nvPr>
        </p:nvSpPr>
        <p:spPr>
          <a:prstGeom prst="rect">
            <a:avLst/>
          </a:prstGeom>
        </p:spPr>
        <p:txBody>
          <a:bodyPr vert="horz" wrap="square" lIns="0" tIns="22860" rIns="0" bIns="0" rtlCol="0">
            <a:spAutoFit/>
          </a:bodyPr>
          <a:lstStyle/>
          <a:p>
            <a:pPr marL="25400" marR="0" lvl="0" indent="0" algn="l" defTabSz="914400" rtl="0" eaLnBrk="1" fontAlgn="auto" latinLnBrk="0" hangingPunct="1">
              <a:lnSpc>
                <a:spcPct val="100000"/>
              </a:lnSpc>
              <a:spcBef>
                <a:spcPts val="180"/>
              </a:spcBef>
              <a:spcAft>
                <a:spcPts val="0"/>
              </a:spcAft>
              <a:buClrTx/>
              <a:buSzTx/>
              <a:buFontTx/>
              <a:buNone/>
              <a:tabLst/>
              <a:defRPr/>
            </a:pPr>
            <a:fld id="{81D60167-4931-47E6-BA6A-407CBD079E47}" type="slidenum">
              <a:rPr kumimoji="0" sz="1000" b="1" i="0" u="none" strike="noStrike" kern="1200" cap="none" spc="0" normalizeH="0" baseline="0" noProof="0" dirty="0">
                <a:ln>
                  <a:noFill/>
                </a:ln>
                <a:solidFill>
                  <a:prstClr val="white"/>
                </a:solidFill>
                <a:effectLst/>
                <a:uLnTx/>
                <a:uFillTx/>
                <a:latin typeface="Segoe UI"/>
                <a:ea typeface="+mn-ea"/>
                <a:cs typeface="Segoe UI"/>
              </a:rPr>
              <a:pPr marL="25400" marR="0" lvl="0" indent="0" algn="l" defTabSz="914400" rtl="0" eaLnBrk="1" fontAlgn="auto" latinLnBrk="0" hangingPunct="1">
                <a:lnSpc>
                  <a:spcPct val="100000"/>
                </a:lnSpc>
                <a:spcBef>
                  <a:spcPts val="180"/>
                </a:spcBef>
                <a:spcAft>
                  <a:spcPts val="0"/>
                </a:spcAft>
                <a:buClrTx/>
                <a:buSzTx/>
                <a:buFontTx/>
                <a:buNone/>
                <a:tabLst/>
                <a:defRPr/>
              </a:pPr>
              <a:t>17</a:t>
            </a:fld>
            <a:endParaRPr kumimoji="0" sz="1000" b="1" i="0" u="none" strike="noStrike" kern="1200" cap="none" spc="0" normalizeH="0" baseline="0" noProof="0" dirty="0">
              <a:ln>
                <a:noFill/>
              </a:ln>
              <a:solidFill>
                <a:prstClr val="white"/>
              </a:solidFill>
              <a:effectLst/>
              <a:uLnTx/>
              <a:uFillTx/>
              <a:latin typeface="Segoe UI"/>
              <a:ea typeface="+mn-ea"/>
              <a:cs typeface="Segoe UI"/>
            </a:endParaRPr>
          </a:p>
        </p:txBody>
      </p:sp>
      <p:sp>
        <p:nvSpPr>
          <p:cNvPr id="30" name="Rounded Rectangle 29"/>
          <p:cNvSpPr/>
          <p:nvPr/>
        </p:nvSpPr>
        <p:spPr>
          <a:xfrm>
            <a:off x="533400" y="781232"/>
            <a:ext cx="10287000" cy="544075"/>
          </a:xfrm>
          <a:prstGeom prst="roundRect">
            <a:avLst>
              <a:gd name="adj" fmla="val 28849"/>
            </a:avLst>
          </a:prstGeom>
          <a:solidFill>
            <a:srgbClr val="1E497C"/>
          </a:solidFill>
          <a:ln>
            <a:noFill/>
          </a:ln>
          <a:effectLst>
            <a:outerShdw blurRad="50800" dist="38100" dir="33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1" name="object 8"/>
          <p:cNvSpPr txBox="1"/>
          <p:nvPr/>
        </p:nvSpPr>
        <p:spPr>
          <a:xfrm>
            <a:off x="381000" y="890955"/>
            <a:ext cx="11430000" cy="289823"/>
          </a:xfrm>
          <a:prstGeom prst="rect">
            <a:avLst/>
          </a:prstGeom>
        </p:spPr>
        <p:txBody>
          <a:bodyPr vert="horz" wrap="square" lIns="0" tIns="12700" rIns="0" bIns="0" rtlCol="0">
            <a:spAutoFit/>
          </a:bodyPr>
          <a:lstStyle/>
          <a:p>
            <a:pPr marL="325120" marR="0" lvl="0" indent="0" algn="l" defTabSz="914400" rtl="0" eaLnBrk="1" fontAlgn="auto" latinLnBrk="0" hangingPunct="1">
              <a:lnSpc>
                <a:spcPct val="100000"/>
              </a:lnSpc>
              <a:spcBef>
                <a:spcPts val="1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Segoe UI"/>
                <a:ea typeface="+mn-ea"/>
                <a:cs typeface="Segoe UI"/>
              </a:rPr>
              <a:t>Consider these elements when building your price! It’s not just the cost of the cake batter!</a:t>
            </a:r>
            <a:endParaRPr kumimoji="0" sz="1800" b="0" i="0" u="none" strike="noStrike" kern="1200" cap="none" spc="0" normalizeH="0" baseline="0" noProof="0" dirty="0">
              <a:ln>
                <a:noFill/>
              </a:ln>
              <a:solidFill>
                <a:prstClr val="black"/>
              </a:solidFill>
              <a:effectLst/>
              <a:uLnTx/>
              <a:uFillTx/>
              <a:latin typeface="Segoe UI"/>
              <a:ea typeface="+mn-ea"/>
              <a:cs typeface="Segoe UI"/>
            </a:endParaRPr>
          </a:p>
        </p:txBody>
      </p:sp>
      <p:sp>
        <p:nvSpPr>
          <p:cNvPr id="32" name="object 11">
            <a:extLst>
              <a:ext uri="{FF2B5EF4-FFF2-40B4-BE49-F238E27FC236}">
                <a16:creationId xmlns:a16="http://schemas.microsoft.com/office/drawing/2014/main" id="{C1FEE9FE-40D1-45DF-8B8B-D0BC8B2CC213}"/>
              </a:ext>
            </a:extLst>
          </p:cNvPr>
          <p:cNvSpPr txBox="1"/>
          <p:nvPr/>
        </p:nvSpPr>
        <p:spPr>
          <a:xfrm>
            <a:off x="4569121" y="6301762"/>
            <a:ext cx="3493226" cy="166712"/>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000" b="1" i="0" u="none" strike="noStrike" kern="1200" cap="none" spc="-5" normalizeH="0" baseline="0" noProof="0" dirty="0">
                <a:ln>
                  <a:noFill/>
                </a:ln>
                <a:solidFill>
                  <a:srgbClr val="231F20"/>
                </a:solidFill>
                <a:effectLst/>
                <a:uLnTx/>
                <a:uFillTx/>
                <a:latin typeface="Segoe UI Semilight"/>
                <a:ea typeface="+mn-ea"/>
                <a:cs typeface="Segoe UI Semilight"/>
              </a:rPr>
              <a:t>Copyright 2026 www.whcusa.com</a:t>
            </a:r>
            <a:endParaRPr kumimoji="0" sz="1000" b="1" i="0" u="none" strike="noStrike" kern="1200" cap="none" spc="0" normalizeH="0" baseline="0" noProof="0" dirty="0">
              <a:ln>
                <a:noFill/>
              </a:ln>
              <a:solidFill>
                <a:prstClr val="black"/>
              </a:solidFill>
              <a:effectLst/>
              <a:uLnTx/>
              <a:uFillTx/>
              <a:latin typeface="Segoe UI Semilight"/>
              <a:ea typeface="+mn-ea"/>
              <a:cs typeface="Segoe UI Semilight"/>
            </a:endParaRPr>
          </a:p>
        </p:txBody>
      </p:sp>
      <p:graphicFrame>
        <p:nvGraphicFramePr>
          <p:cNvPr id="7" name="Chart 6">
            <a:extLst>
              <a:ext uri="{FF2B5EF4-FFF2-40B4-BE49-F238E27FC236}">
                <a16:creationId xmlns:a16="http://schemas.microsoft.com/office/drawing/2014/main" id="{EC0E1B4C-E8A5-AF25-35D3-90C1BF441C78}"/>
              </a:ext>
            </a:extLst>
          </p:cNvPr>
          <p:cNvGraphicFramePr/>
          <p:nvPr/>
        </p:nvGraphicFramePr>
        <p:xfrm>
          <a:off x="4183251" y="1382848"/>
          <a:ext cx="7780149" cy="4926490"/>
        </p:xfrm>
        <a:graphic>
          <a:graphicData uri="http://schemas.openxmlformats.org/drawingml/2006/chart">
            <c:chart xmlns:c="http://schemas.openxmlformats.org/drawingml/2006/chart" xmlns:r="http://schemas.openxmlformats.org/officeDocument/2006/relationships" r:id="rId4"/>
          </a:graphicData>
        </a:graphic>
      </p:graphicFrame>
      <p:pic>
        <p:nvPicPr>
          <p:cNvPr id="13" name="Picture 12" descr="Logo, company name&#10;&#10;Description automatically generated">
            <a:extLst>
              <a:ext uri="{FF2B5EF4-FFF2-40B4-BE49-F238E27FC236}">
                <a16:creationId xmlns:a16="http://schemas.microsoft.com/office/drawing/2014/main" id="{8CEEF36A-F195-EF7E-9B89-71B6CF2277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33" y="5562600"/>
            <a:ext cx="1206301" cy="1208779"/>
          </a:xfrm>
          <a:prstGeom prst="rect">
            <a:avLst/>
          </a:prstGeom>
        </p:spPr>
      </p:pic>
      <p:sp>
        <p:nvSpPr>
          <p:cNvPr id="2" name="TextBox 1">
            <a:extLst>
              <a:ext uri="{FF2B5EF4-FFF2-40B4-BE49-F238E27FC236}">
                <a16:creationId xmlns:a16="http://schemas.microsoft.com/office/drawing/2014/main" id="{1575AF09-1ECC-FE77-6239-B67414AF79DB}"/>
              </a:ext>
            </a:extLst>
          </p:cNvPr>
          <p:cNvSpPr txBox="1"/>
          <p:nvPr/>
        </p:nvSpPr>
        <p:spPr>
          <a:xfrm>
            <a:off x="7239000" y="2438400"/>
            <a:ext cx="7019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Profit</a:t>
            </a:r>
          </a:p>
        </p:txBody>
      </p:sp>
      <p:sp>
        <p:nvSpPr>
          <p:cNvPr id="5" name="TextBox 4">
            <a:extLst>
              <a:ext uri="{FF2B5EF4-FFF2-40B4-BE49-F238E27FC236}">
                <a16:creationId xmlns:a16="http://schemas.microsoft.com/office/drawing/2014/main" id="{487241FF-688D-B7E0-C667-5061B3D5043A}"/>
              </a:ext>
            </a:extLst>
          </p:cNvPr>
          <p:cNvSpPr txBox="1"/>
          <p:nvPr/>
        </p:nvSpPr>
        <p:spPr>
          <a:xfrm>
            <a:off x="4183251" y="4579565"/>
            <a:ext cx="785634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 you don’t include pay for your efforts and your profit in today’s pricing, you can’t replace yourself with a worker, leave day-to-day operations, and focus on your growth. Future profits come from the combined efforts of the workers who replace you in operations. </a:t>
            </a:r>
          </a:p>
        </p:txBody>
      </p:sp>
      <p:sp>
        <p:nvSpPr>
          <p:cNvPr id="8" name="TextBox 7">
            <a:extLst>
              <a:ext uri="{FF2B5EF4-FFF2-40B4-BE49-F238E27FC236}">
                <a16:creationId xmlns:a16="http://schemas.microsoft.com/office/drawing/2014/main" id="{1A21A813-C340-31DC-9D9F-B9DBDFCE442D}"/>
              </a:ext>
            </a:extLst>
          </p:cNvPr>
          <p:cNvSpPr txBox="1"/>
          <p:nvPr/>
        </p:nvSpPr>
        <p:spPr>
          <a:xfrm>
            <a:off x="6781800" y="3011984"/>
            <a:ext cx="80528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Your Pay</a:t>
            </a:r>
          </a:p>
        </p:txBody>
      </p:sp>
    </p:spTree>
    <p:extLst>
      <p:ext uri="{BB962C8B-B14F-4D97-AF65-F5344CB8AC3E}">
        <p14:creationId xmlns:p14="http://schemas.microsoft.com/office/powerpoint/2010/main" val="25205403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1291682" y="6248400"/>
            <a:ext cx="366918" cy="342900"/>
          </a:xfrm>
          <a:custGeom>
            <a:avLst/>
            <a:gdLst/>
            <a:ahLst/>
            <a:cxnLst/>
            <a:rect l="l" t="t" r="r" b="b"/>
            <a:pathLst>
              <a:path w="342900" h="342900">
                <a:moveTo>
                  <a:pt x="171450" y="0"/>
                </a:moveTo>
                <a:lnTo>
                  <a:pt x="125871" y="6124"/>
                </a:lnTo>
                <a:lnTo>
                  <a:pt x="84915" y="23407"/>
                </a:lnTo>
                <a:lnTo>
                  <a:pt x="50215" y="50215"/>
                </a:lnTo>
                <a:lnTo>
                  <a:pt x="23407" y="84915"/>
                </a:lnTo>
                <a:lnTo>
                  <a:pt x="6124" y="125871"/>
                </a:lnTo>
                <a:lnTo>
                  <a:pt x="0" y="171450"/>
                </a:lnTo>
                <a:lnTo>
                  <a:pt x="6124" y="217028"/>
                </a:lnTo>
                <a:lnTo>
                  <a:pt x="23407" y="257984"/>
                </a:lnTo>
                <a:lnTo>
                  <a:pt x="50215" y="292684"/>
                </a:lnTo>
                <a:lnTo>
                  <a:pt x="84915" y="319492"/>
                </a:lnTo>
                <a:lnTo>
                  <a:pt x="125871" y="336775"/>
                </a:lnTo>
                <a:lnTo>
                  <a:pt x="171450" y="342900"/>
                </a:lnTo>
                <a:lnTo>
                  <a:pt x="217028" y="336775"/>
                </a:lnTo>
                <a:lnTo>
                  <a:pt x="257984" y="319492"/>
                </a:lnTo>
                <a:lnTo>
                  <a:pt x="292684" y="292684"/>
                </a:lnTo>
                <a:lnTo>
                  <a:pt x="319492" y="257984"/>
                </a:lnTo>
                <a:lnTo>
                  <a:pt x="336775" y="217028"/>
                </a:lnTo>
                <a:lnTo>
                  <a:pt x="342900" y="171450"/>
                </a:lnTo>
                <a:lnTo>
                  <a:pt x="336775" y="125871"/>
                </a:lnTo>
                <a:lnTo>
                  <a:pt x="319492" y="84915"/>
                </a:lnTo>
                <a:lnTo>
                  <a:pt x="292684" y="50215"/>
                </a:lnTo>
                <a:lnTo>
                  <a:pt x="257984" y="23407"/>
                </a:lnTo>
                <a:lnTo>
                  <a:pt x="217028" y="6124"/>
                </a:lnTo>
                <a:lnTo>
                  <a:pt x="171450" y="0"/>
                </a:lnTo>
                <a:close/>
              </a:path>
            </a:pathLst>
          </a:custGeom>
          <a:solidFill>
            <a:srgbClr val="1E497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object 5"/>
          <p:cNvSpPr/>
          <p:nvPr/>
        </p:nvSpPr>
        <p:spPr>
          <a:xfrm>
            <a:off x="446049" y="5996749"/>
            <a:ext cx="622528" cy="61002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object 6"/>
          <p:cNvSpPr/>
          <p:nvPr/>
        </p:nvSpPr>
        <p:spPr>
          <a:xfrm>
            <a:off x="0" y="1366312"/>
            <a:ext cx="12192113" cy="11430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object 10"/>
          <p:cNvSpPr txBox="1">
            <a:spLocks noGrp="1"/>
          </p:cNvSpPr>
          <p:nvPr>
            <p:ph type="title"/>
          </p:nvPr>
        </p:nvSpPr>
        <p:spPr>
          <a:xfrm>
            <a:off x="646042" y="275965"/>
            <a:ext cx="9913315" cy="659155"/>
          </a:xfrm>
          <a:prstGeom prst="rect">
            <a:avLst/>
          </a:prstGeom>
        </p:spPr>
        <p:txBody>
          <a:bodyPr vert="horz" wrap="square" lIns="0" tIns="12700" rIns="0" bIns="0" rtlCol="0">
            <a:spAutoFit/>
          </a:bodyPr>
          <a:lstStyle/>
          <a:p>
            <a:pPr marL="12700">
              <a:lnSpc>
                <a:spcPct val="100000"/>
              </a:lnSpc>
              <a:spcBef>
                <a:spcPts val="100"/>
              </a:spcBef>
            </a:pPr>
            <a:r>
              <a:rPr lang="en-US" sz="4200" b="1" spc="-5" dirty="0">
                <a:solidFill>
                  <a:srgbClr val="231F20"/>
                </a:solidFill>
                <a:latin typeface="Segoe UI"/>
                <a:cs typeface="Segoe UI"/>
              </a:rPr>
              <a:t>MAKE MONEY FIRST. THEN ADMIN.</a:t>
            </a:r>
            <a:endParaRPr sz="4200" dirty="0">
              <a:latin typeface="Segoe UI"/>
              <a:cs typeface="Segoe UI"/>
            </a:endParaRPr>
          </a:p>
        </p:txBody>
      </p:sp>
      <p:sp>
        <p:nvSpPr>
          <p:cNvPr id="12" name="object 12"/>
          <p:cNvSpPr/>
          <p:nvPr/>
        </p:nvSpPr>
        <p:spPr>
          <a:xfrm>
            <a:off x="705409" y="2205928"/>
            <a:ext cx="557508" cy="499745"/>
          </a:xfrm>
          <a:custGeom>
            <a:avLst/>
            <a:gdLst/>
            <a:ahLst/>
            <a:cxnLst/>
            <a:rect l="l" t="t" r="r" b="b"/>
            <a:pathLst>
              <a:path w="499744" h="499744">
                <a:moveTo>
                  <a:pt x="249631" y="0"/>
                </a:moveTo>
                <a:lnTo>
                  <a:pt x="204758" y="4022"/>
                </a:lnTo>
                <a:lnTo>
                  <a:pt x="162525" y="15618"/>
                </a:lnTo>
                <a:lnTo>
                  <a:pt x="123635" y="34084"/>
                </a:lnTo>
                <a:lnTo>
                  <a:pt x="88795" y="58714"/>
                </a:lnTo>
                <a:lnTo>
                  <a:pt x="58708" y="88802"/>
                </a:lnTo>
                <a:lnTo>
                  <a:pt x="34081" y="123645"/>
                </a:lnTo>
                <a:lnTo>
                  <a:pt x="15617" y="162536"/>
                </a:lnTo>
                <a:lnTo>
                  <a:pt x="4021" y="204770"/>
                </a:lnTo>
                <a:lnTo>
                  <a:pt x="0" y="249643"/>
                </a:lnTo>
                <a:lnTo>
                  <a:pt x="4021" y="294516"/>
                </a:lnTo>
                <a:lnTo>
                  <a:pt x="15617" y="336749"/>
                </a:lnTo>
                <a:lnTo>
                  <a:pt x="34081" y="375639"/>
                </a:lnTo>
                <a:lnTo>
                  <a:pt x="58708" y="410479"/>
                </a:lnTo>
                <a:lnTo>
                  <a:pt x="88795" y="440566"/>
                </a:lnTo>
                <a:lnTo>
                  <a:pt x="123635" y="465193"/>
                </a:lnTo>
                <a:lnTo>
                  <a:pt x="162525" y="483657"/>
                </a:lnTo>
                <a:lnTo>
                  <a:pt x="204758" y="495253"/>
                </a:lnTo>
                <a:lnTo>
                  <a:pt x="249631" y="499275"/>
                </a:lnTo>
                <a:lnTo>
                  <a:pt x="294503" y="495253"/>
                </a:lnTo>
                <a:lnTo>
                  <a:pt x="336737" y="483657"/>
                </a:lnTo>
                <a:lnTo>
                  <a:pt x="375626" y="465193"/>
                </a:lnTo>
                <a:lnTo>
                  <a:pt x="410466" y="440566"/>
                </a:lnTo>
                <a:lnTo>
                  <a:pt x="440553" y="410479"/>
                </a:lnTo>
                <a:lnTo>
                  <a:pt x="465181" y="375639"/>
                </a:lnTo>
                <a:lnTo>
                  <a:pt x="483645" y="336749"/>
                </a:lnTo>
                <a:lnTo>
                  <a:pt x="495240" y="294516"/>
                </a:lnTo>
                <a:lnTo>
                  <a:pt x="499262" y="249643"/>
                </a:lnTo>
                <a:lnTo>
                  <a:pt x="495240" y="204770"/>
                </a:lnTo>
                <a:lnTo>
                  <a:pt x="483645" y="162536"/>
                </a:lnTo>
                <a:lnTo>
                  <a:pt x="465181" y="123645"/>
                </a:lnTo>
                <a:lnTo>
                  <a:pt x="440553" y="88802"/>
                </a:lnTo>
                <a:lnTo>
                  <a:pt x="410466" y="58714"/>
                </a:lnTo>
                <a:lnTo>
                  <a:pt x="375626" y="34084"/>
                </a:lnTo>
                <a:lnTo>
                  <a:pt x="336737" y="15618"/>
                </a:lnTo>
                <a:lnTo>
                  <a:pt x="294503" y="4022"/>
                </a:lnTo>
                <a:lnTo>
                  <a:pt x="249631" y="0"/>
                </a:lnTo>
                <a:close/>
              </a:path>
            </a:pathLst>
          </a:custGeom>
          <a:solidFill>
            <a:srgbClr val="1F487C"/>
          </a:solidFill>
          <a:effectLst>
            <a:outerShdw blurRad="50800" dist="38100" dir="2700000" algn="tl" rotWithShape="0">
              <a:prstClr val="black">
                <a:alpha val="40000"/>
              </a:prstClr>
            </a:outerShdw>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object 14"/>
          <p:cNvSpPr txBox="1"/>
          <p:nvPr/>
        </p:nvSpPr>
        <p:spPr>
          <a:xfrm>
            <a:off x="1492487" y="2157131"/>
            <a:ext cx="10089914" cy="566822"/>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800" b="1" i="0" u="none" strike="noStrike" kern="1200" cap="none" spc="-5" normalizeH="0" baseline="0" noProof="0" dirty="0">
                <a:ln>
                  <a:noFill/>
                </a:ln>
                <a:solidFill>
                  <a:srgbClr val="231F20"/>
                </a:solidFill>
                <a:effectLst/>
                <a:uLnTx/>
                <a:uFillTx/>
                <a:latin typeface="Segoe UI Semibold"/>
                <a:ea typeface="+mn-ea"/>
                <a:cs typeface="Segoe UI Semibold"/>
              </a:rPr>
              <a:t>Do you find yourself answering emails, answering phone calls and putting out fires all day? Does it feel out of control and chaotic? </a:t>
            </a:r>
            <a:endParaRPr kumimoji="0" sz="1800" b="0" i="0" u="none" strike="noStrike" kern="1200" cap="none" spc="0" normalizeH="0" baseline="0" noProof="0" dirty="0">
              <a:ln>
                <a:noFill/>
              </a:ln>
              <a:solidFill>
                <a:prstClr val="black"/>
              </a:solidFill>
              <a:effectLst/>
              <a:uLnTx/>
              <a:uFillTx/>
              <a:latin typeface="Segoe UI Semibold"/>
              <a:ea typeface="+mn-ea"/>
              <a:cs typeface="Segoe UI Semibold"/>
            </a:endParaRPr>
          </a:p>
        </p:txBody>
      </p:sp>
      <p:sp>
        <p:nvSpPr>
          <p:cNvPr id="15" name="object 15"/>
          <p:cNvSpPr/>
          <p:nvPr/>
        </p:nvSpPr>
        <p:spPr>
          <a:xfrm>
            <a:off x="705409" y="2999528"/>
            <a:ext cx="557508" cy="499745"/>
          </a:xfrm>
          <a:custGeom>
            <a:avLst/>
            <a:gdLst/>
            <a:ahLst/>
            <a:cxnLst/>
            <a:rect l="l" t="t" r="r" b="b"/>
            <a:pathLst>
              <a:path w="499744" h="499745">
                <a:moveTo>
                  <a:pt x="249631" y="0"/>
                </a:moveTo>
                <a:lnTo>
                  <a:pt x="204758" y="4022"/>
                </a:lnTo>
                <a:lnTo>
                  <a:pt x="162525" y="15618"/>
                </a:lnTo>
                <a:lnTo>
                  <a:pt x="123635" y="34084"/>
                </a:lnTo>
                <a:lnTo>
                  <a:pt x="88795" y="58714"/>
                </a:lnTo>
                <a:lnTo>
                  <a:pt x="58708" y="88802"/>
                </a:lnTo>
                <a:lnTo>
                  <a:pt x="34081" y="123645"/>
                </a:lnTo>
                <a:lnTo>
                  <a:pt x="15617" y="162536"/>
                </a:lnTo>
                <a:lnTo>
                  <a:pt x="4021" y="204770"/>
                </a:lnTo>
                <a:lnTo>
                  <a:pt x="0" y="249643"/>
                </a:lnTo>
                <a:lnTo>
                  <a:pt x="4021" y="294516"/>
                </a:lnTo>
                <a:lnTo>
                  <a:pt x="15617" y="336749"/>
                </a:lnTo>
                <a:lnTo>
                  <a:pt x="34081" y="375639"/>
                </a:lnTo>
                <a:lnTo>
                  <a:pt x="58708" y="410479"/>
                </a:lnTo>
                <a:lnTo>
                  <a:pt x="88795" y="440566"/>
                </a:lnTo>
                <a:lnTo>
                  <a:pt x="123635" y="465193"/>
                </a:lnTo>
                <a:lnTo>
                  <a:pt x="162525" y="483657"/>
                </a:lnTo>
                <a:lnTo>
                  <a:pt x="204758" y="495253"/>
                </a:lnTo>
                <a:lnTo>
                  <a:pt x="249631" y="499275"/>
                </a:lnTo>
                <a:lnTo>
                  <a:pt x="294503" y="495253"/>
                </a:lnTo>
                <a:lnTo>
                  <a:pt x="336737" y="483657"/>
                </a:lnTo>
                <a:lnTo>
                  <a:pt x="375626" y="465193"/>
                </a:lnTo>
                <a:lnTo>
                  <a:pt x="410466" y="440566"/>
                </a:lnTo>
                <a:lnTo>
                  <a:pt x="440553" y="410479"/>
                </a:lnTo>
                <a:lnTo>
                  <a:pt x="465181" y="375639"/>
                </a:lnTo>
                <a:lnTo>
                  <a:pt x="483645" y="336749"/>
                </a:lnTo>
                <a:lnTo>
                  <a:pt x="495240" y="294516"/>
                </a:lnTo>
                <a:lnTo>
                  <a:pt x="499262" y="249643"/>
                </a:lnTo>
                <a:lnTo>
                  <a:pt x="495240" y="204770"/>
                </a:lnTo>
                <a:lnTo>
                  <a:pt x="483645" y="162536"/>
                </a:lnTo>
                <a:lnTo>
                  <a:pt x="465181" y="123645"/>
                </a:lnTo>
                <a:lnTo>
                  <a:pt x="440553" y="88802"/>
                </a:lnTo>
                <a:lnTo>
                  <a:pt x="410466" y="58714"/>
                </a:lnTo>
                <a:lnTo>
                  <a:pt x="375626" y="34084"/>
                </a:lnTo>
                <a:lnTo>
                  <a:pt x="336737" y="15618"/>
                </a:lnTo>
                <a:lnTo>
                  <a:pt x="294503" y="4022"/>
                </a:lnTo>
                <a:lnTo>
                  <a:pt x="249631" y="0"/>
                </a:lnTo>
                <a:close/>
              </a:path>
            </a:pathLst>
          </a:custGeom>
          <a:solidFill>
            <a:srgbClr val="1F487C"/>
          </a:solidFill>
          <a:effectLst>
            <a:outerShdw blurRad="50800" dist="38100" dir="2700000" algn="tl" rotWithShape="0">
              <a:prstClr val="black">
                <a:alpha val="40000"/>
              </a:prstClr>
            </a:outerShdw>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object 17"/>
          <p:cNvSpPr txBox="1"/>
          <p:nvPr/>
        </p:nvSpPr>
        <p:spPr>
          <a:xfrm>
            <a:off x="1492488" y="2989195"/>
            <a:ext cx="10142094" cy="54630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2600" b="1" i="0" u="none" strike="noStrike" kern="1200" cap="none" spc="0" normalizeH="0" baseline="1543" noProof="0" dirty="0">
                <a:ln>
                  <a:noFill/>
                </a:ln>
                <a:solidFill>
                  <a:srgbClr val="231F20"/>
                </a:solidFill>
                <a:effectLst/>
                <a:uLnTx/>
                <a:uFillTx/>
                <a:latin typeface="Segoe UI Semibold"/>
                <a:ea typeface="+mn-ea"/>
                <a:cs typeface="Segoe UI Semibold"/>
              </a:rPr>
              <a:t>As the Business Owner, you must focus on making money during your money-making hours. First thing you do is work on the opportunity that can make/ lose you the most money the fastest.  </a:t>
            </a:r>
            <a:endParaRPr kumimoji="0" lang="en-US" sz="2600" b="0" i="0" u="none" strike="noStrike" kern="1200" cap="none" spc="0" normalizeH="0" baseline="1543" noProof="0" dirty="0">
              <a:ln>
                <a:noFill/>
              </a:ln>
              <a:solidFill>
                <a:prstClr val="black"/>
              </a:solidFill>
              <a:effectLst/>
              <a:uLnTx/>
              <a:uFillTx/>
              <a:latin typeface="Segoe UI Semibold"/>
              <a:ea typeface="+mn-ea"/>
              <a:cs typeface="Segoe UI Semibold"/>
            </a:endParaRPr>
          </a:p>
        </p:txBody>
      </p:sp>
      <p:sp>
        <p:nvSpPr>
          <p:cNvPr id="19" name="object 19"/>
          <p:cNvSpPr/>
          <p:nvPr/>
        </p:nvSpPr>
        <p:spPr>
          <a:xfrm>
            <a:off x="705409" y="3859034"/>
            <a:ext cx="557508" cy="499745"/>
          </a:xfrm>
          <a:custGeom>
            <a:avLst/>
            <a:gdLst/>
            <a:ahLst/>
            <a:cxnLst/>
            <a:rect l="l" t="t" r="r" b="b"/>
            <a:pathLst>
              <a:path w="499744" h="499745">
                <a:moveTo>
                  <a:pt x="249631" y="0"/>
                </a:moveTo>
                <a:lnTo>
                  <a:pt x="204758" y="4022"/>
                </a:lnTo>
                <a:lnTo>
                  <a:pt x="162525" y="15618"/>
                </a:lnTo>
                <a:lnTo>
                  <a:pt x="123635" y="34084"/>
                </a:lnTo>
                <a:lnTo>
                  <a:pt x="88795" y="58714"/>
                </a:lnTo>
                <a:lnTo>
                  <a:pt x="58708" y="88802"/>
                </a:lnTo>
                <a:lnTo>
                  <a:pt x="34081" y="123645"/>
                </a:lnTo>
                <a:lnTo>
                  <a:pt x="15617" y="162536"/>
                </a:lnTo>
                <a:lnTo>
                  <a:pt x="4021" y="204770"/>
                </a:lnTo>
                <a:lnTo>
                  <a:pt x="0" y="249643"/>
                </a:lnTo>
                <a:lnTo>
                  <a:pt x="4021" y="294516"/>
                </a:lnTo>
                <a:lnTo>
                  <a:pt x="15617" y="336749"/>
                </a:lnTo>
                <a:lnTo>
                  <a:pt x="34081" y="375639"/>
                </a:lnTo>
                <a:lnTo>
                  <a:pt x="58708" y="410479"/>
                </a:lnTo>
                <a:lnTo>
                  <a:pt x="88795" y="440566"/>
                </a:lnTo>
                <a:lnTo>
                  <a:pt x="123635" y="465193"/>
                </a:lnTo>
                <a:lnTo>
                  <a:pt x="162525" y="483657"/>
                </a:lnTo>
                <a:lnTo>
                  <a:pt x="204758" y="495253"/>
                </a:lnTo>
                <a:lnTo>
                  <a:pt x="249631" y="499275"/>
                </a:lnTo>
                <a:lnTo>
                  <a:pt x="294503" y="495253"/>
                </a:lnTo>
                <a:lnTo>
                  <a:pt x="336737" y="483657"/>
                </a:lnTo>
                <a:lnTo>
                  <a:pt x="375626" y="465193"/>
                </a:lnTo>
                <a:lnTo>
                  <a:pt x="410466" y="440566"/>
                </a:lnTo>
                <a:lnTo>
                  <a:pt x="440553" y="410479"/>
                </a:lnTo>
                <a:lnTo>
                  <a:pt x="465181" y="375639"/>
                </a:lnTo>
                <a:lnTo>
                  <a:pt x="483645" y="336749"/>
                </a:lnTo>
                <a:lnTo>
                  <a:pt x="495240" y="294516"/>
                </a:lnTo>
                <a:lnTo>
                  <a:pt x="499262" y="249643"/>
                </a:lnTo>
                <a:lnTo>
                  <a:pt x="495240" y="204770"/>
                </a:lnTo>
                <a:lnTo>
                  <a:pt x="483645" y="162536"/>
                </a:lnTo>
                <a:lnTo>
                  <a:pt x="465181" y="123645"/>
                </a:lnTo>
                <a:lnTo>
                  <a:pt x="440553" y="88802"/>
                </a:lnTo>
                <a:lnTo>
                  <a:pt x="410466" y="58714"/>
                </a:lnTo>
                <a:lnTo>
                  <a:pt x="375626" y="34084"/>
                </a:lnTo>
                <a:lnTo>
                  <a:pt x="336737" y="15618"/>
                </a:lnTo>
                <a:lnTo>
                  <a:pt x="294503" y="4022"/>
                </a:lnTo>
                <a:lnTo>
                  <a:pt x="249631" y="0"/>
                </a:lnTo>
                <a:close/>
              </a:path>
            </a:pathLst>
          </a:custGeom>
          <a:solidFill>
            <a:srgbClr val="1F487C"/>
          </a:solidFill>
          <a:effectLst>
            <a:outerShdw blurRad="50800" dist="38100" dir="2700000" algn="tl" rotWithShape="0">
              <a:prstClr val="black">
                <a:alpha val="40000"/>
              </a:prstClr>
            </a:outerShdw>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object 20"/>
          <p:cNvSpPr txBox="1"/>
          <p:nvPr/>
        </p:nvSpPr>
        <p:spPr>
          <a:xfrm>
            <a:off x="1492488" y="3789035"/>
            <a:ext cx="10271221" cy="83099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800" b="1" i="0" u="none" strike="noStrike" kern="1200" cap="none" spc="0" normalizeH="0" baseline="0" noProof="0" dirty="0">
                <a:ln>
                  <a:noFill/>
                </a:ln>
                <a:solidFill>
                  <a:srgbClr val="231F20"/>
                </a:solidFill>
                <a:effectLst/>
                <a:uLnTx/>
                <a:uFillTx/>
                <a:latin typeface="Segoe UI Semibold"/>
                <a:ea typeface="+mn-ea"/>
                <a:cs typeface="Segoe UI Semibold"/>
              </a:rPr>
              <a:t>Then the second most, then the third most… Once you have made your money then you can decide if you need to do admin. Or maybe, use the money you made to hire an administrative person so you can stay focused on making money. Everyone benefits when you make money!</a:t>
            </a:r>
            <a:endParaRPr kumimoji="0" lang="en-US" sz="1800" b="0" i="0" u="none" strike="noStrike" kern="1200" cap="none" spc="0" normalizeH="0" baseline="0" noProof="0" dirty="0">
              <a:ln>
                <a:noFill/>
              </a:ln>
              <a:solidFill>
                <a:prstClr val="black"/>
              </a:solidFill>
              <a:effectLst/>
              <a:uLnTx/>
              <a:uFillTx/>
              <a:latin typeface="Segoe UI Semibold"/>
              <a:ea typeface="+mn-ea"/>
              <a:cs typeface="Segoe UI Semibold"/>
            </a:endParaRPr>
          </a:p>
        </p:txBody>
      </p:sp>
      <p:sp>
        <p:nvSpPr>
          <p:cNvPr id="21" name="object 21"/>
          <p:cNvSpPr/>
          <p:nvPr/>
        </p:nvSpPr>
        <p:spPr>
          <a:xfrm>
            <a:off x="705474" y="4826753"/>
            <a:ext cx="557508" cy="499745"/>
          </a:xfrm>
          <a:custGeom>
            <a:avLst/>
            <a:gdLst/>
            <a:ahLst/>
            <a:cxnLst/>
            <a:rect l="l" t="t" r="r" b="b"/>
            <a:pathLst>
              <a:path w="499744" h="499745">
                <a:moveTo>
                  <a:pt x="249631" y="0"/>
                </a:moveTo>
                <a:lnTo>
                  <a:pt x="204758" y="4022"/>
                </a:lnTo>
                <a:lnTo>
                  <a:pt x="162525" y="15618"/>
                </a:lnTo>
                <a:lnTo>
                  <a:pt x="123635" y="34084"/>
                </a:lnTo>
                <a:lnTo>
                  <a:pt x="88795" y="58714"/>
                </a:lnTo>
                <a:lnTo>
                  <a:pt x="58708" y="88802"/>
                </a:lnTo>
                <a:lnTo>
                  <a:pt x="34081" y="123645"/>
                </a:lnTo>
                <a:lnTo>
                  <a:pt x="15617" y="162536"/>
                </a:lnTo>
                <a:lnTo>
                  <a:pt x="4021" y="204770"/>
                </a:lnTo>
                <a:lnTo>
                  <a:pt x="0" y="249643"/>
                </a:lnTo>
                <a:lnTo>
                  <a:pt x="4021" y="294516"/>
                </a:lnTo>
                <a:lnTo>
                  <a:pt x="15617" y="336749"/>
                </a:lnTo>
                <a:lnTo>
                  <a:pt x="34081" y="375639"/>
                </a:lnTo>
                <a:lnTo>
                  <a:pt x="58708" y="410479"/>
                </a:lnTo>
                <a:lnTo>
                  <a:pt x="88795" y="440566"/>
                </a:lnTo>
                <a:lnTo>
                  <a:pt x="123635" y="465193"/>
                </a:lnTo>
                <a:lnTo>
                  <a:pt x="162525" y="483657"/>
                </a:lnTo>
                <a:lnTo>
                  <a:pt x="204758" y="495253"/>
                </a:lnTo>
                <a:lnTo>
                  <a:pt x="249631" y="499275"/>
                </a:lnTo>
                <a:lnTo>
                  <a:pt x="294503" y="495253"/>
                </a:lnTo>
                <a:lnTo>
                  <a:pt x="336737" y="483657"/>
                </a:lnTo>
                <a:lnTo>
                  <a:pt x="375626" y="465193"/>
                </a:lnTo>
                <a:lnTo>
                  <a:pt x="410466" y="440566"/>
                </a:lnTo>
                <a:lnTo>
                  <a:pt x="440553" y="410479"/>
                </a:lnTo>
                <a:lnTo>
                  <a:pt x="465181" y="375639"/>
                </a:lnTo>
                <a:lnTo>
                  <a:pt x="483645" y="336749"/>
                </a:lnTo>
                <a:lnTo>
                  <a:pt x="495240" y="294516"/>
                </a:lnTo>
                <a:lnTo>
                  <a:pt x="499262" y="249643"/>
                </a:lnTo>
                <a:lnTo>
                  <a:pt x="495240" y="204770"/>
                </a:lnTo>
                <a:lnTo>
                  <a:pt x="483645" y="162536"/>
                </a:lnTo>
                <a:lnTo>
                  <a:pt x="465181" y="123645"/>
                </a:lnTo>
                <a:lnTo>
                  <a:pt x="440553" y="88802"/>
                </a:lnTo>
                <a:lnTo>
                  <a:pt x="410466" y="58714"/>
                </a:lnTo>
                <a:lnTo>
                  <a:pt x="375626" y="34084"/>
                </a:lnTo>
                <a:lnTo>
                  <a:pt x="336737" y="15618"/>
                </a:lnTo>
                <a:lnTo>
                  <a:pt x="294503" y="4022"/>
                </a:lnTo>
                <a:lnTo>
                  <a:pt x="249631" y="0"/>
                </a:lnTo>
                <a:close/>
              </a:path>
            </a:pathLst>
          </a:custGeom>
          <a:solidFill>
            <a:srgbClr val="1F487C"/>
          </a:solidFill>
          <a:effectLst>
            <a:outerShdw blurRad="50800" dist="38100" dir="2700000" algn="tl" rotWithShape="0">
              <a:prstClr val="black">
                <a:alpha val="40000"/>
              </a:prstClr>
            </a:outerShdw>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object 23"/>
          <p:cNvSpPr txBox="1"/>
          <p:nvPr/>
        </p:nvSpPr>
        <p:spPr>
          <a:xfrm>
            <a:off x="1493343" y="4804372"/>
            <a:ext cx="10271222" cy="84382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Segoe UI Semibold"/>
                <a:ea typeface="+mn-ea"/>
                <a:cs typeface="Segoe UI Semibold"/>
              </a:rPr>
              <a:t>Work never ends. So, you must control your day and be intentional about hitting your revenue goals. If you don’t, who will? Revenue goals drive behavior and admin work can be delegated. Build something valuable! People will want to work there, and someone may want to buy it. </a:t>
            </a:r>
            <a:endParaRPr kumimoji="0" sz="1800" b="0" i="0" u="none" strike="noStrike" kern="1200" cap="none" spc="0" normalizeH="0" baseline="0" noProof="0" dirty="0">
              <a:ln>
                <a:noFill/>
              </a:ln>
              <a:solidFill>
                <a:srgbClr val="00B050"/>
              </a:solidFill>
              <a:effectLst/>
              <a:uLnTx/>
              <a:uFillTx/>
              <a:latin typeface="Segoe UI Semibold"/>
              <a:ea typeface="+mn-ea"/>
              <a:cs typeface="Segoe UI Semibold"/>
            </a:endParaRPr>
          </a:p>
        </p:txBody>
      </p:sp>
      <p:sp>
        <p:nvSpPr>
          <p:cNvPr id="28" name="object 28"/>
          <p:cNvSpPr txBox="1">
            <a:spLocks noGrp="1"/>
          </p:cNvSpPr>
          <p:nvPr>
            <p:ph type="ftr" sz="quarter" idx="5"/>
          </p:nvPr>
        </p:nvSpPr>
        <p:spPr>
          <a:xfrm>
            <a:off x="9462067" y="6238314"/>
            <a:ext cx="1504950" cy="258404"/>
          </a:xfrm>
          <a:prstGeom prst="rect">
            <a:avLst/>
          </a:prstGeom>
        </p:spPr>
        <p:txBody>
          <a:bodyPr vert="horz" wrap="square" lIns="0" tIns="27305" rIns="0" bIns="0" rtlCol="0">
            <a:spAutoFit/>
          </a:bodyPr>
          <a:lstStyle/>
          <a:p>
            <a:pPr marL="12700" marR="0" lvl="0" indent="0" algn="l" defTabSz="914400" rtl="0" eaLnBrk="1" fontAlgn="auto" latinLnBrk="0" hangingPunct="1">
              <a:lnSpc>
                <a:spcPct val="100000"/>
              </a:lnSpc>
              <a:spcBef>
                <a:spcPts val="215"/>
              </a:spcBef>
              <a:spcAft>
                <a:spcPts val="0"/>
              </a:spcAft>
              <a:buClrTx/>
              <a:buSzTx/>
              <a:buFontTx/>
              <a:buNone/>
              <a:tabLst/>
              <a:defRPr/>
            </a:pPr>
            <a:r>
              <a:rPr kumimoji="0" sz="1500" b="0" i="0" u="sng" strike="noStrike" kern="1200" cap="none" spc="0" normalizeH="0" baseline="0" noProof="0" dirty="0">
                <a:ln>
                  <a:noFill/>
                </a:ln>
                <a:solidFill>
                  <a:srgbClr val="1E497C"/>
                </a:solidFill>
                <a:effectLst/>
                <a:uLnTx/>
                <a:uFillTx/>
                <a:latin typeface="Segoe UI"/>
                <a:ea typeface="+mn-ea"/>
                <a:cs typeface="Segoe UI"/>
                <a:hlinkClick r:id="rId4">
                  <a:extLst>
                    <a:ext uri="{A12FA001-AC4F-418D-AE19-62706E023703}">
                      <ahyp:hlinkClr xmlns:ahyp="http://schemas.microsoft.com/office/drawing/2018/hyperlinkcolor" val="tx"/>
                    </a:ext>
                  </a:extLst>
                </a:hlinkClick>
              </a:rPr>
              <a:t>www.whcusa.com</a:t>
            </a:r>
          </a:p>
        </p:txBody>
      </p:sp>
      <p:sp>
        <p:nvSpPr>
          <p:cNvPr id="29" name="object 29"/>
          <p:cNvSpPr txBox="1">
            <a:spLocks noGrp="1"/>
          </p:cNvSpPr>
          <p:nvPr>
            <p:ph type="sldNum" sz="quarter" idx="7"/>
          </p:nvPr>
        </p:nvSpPr>
        <p:spPr>
          <a:xfrm>
            <a:off x="11399784" y="6312729"/>
            <a:ext cx="182617" cy="183989"/>
          </a:xfrm>
          <a:prstGeom prst="rect">
            <a:avLst/>
          </a:prstGeom>
        </p:spPr>
        <p:txBody>
          <a:bodyPr vert="horz" wrap="square" lIns="0" tIns="22860" rIns="0" bIns="0" rtlCol="0">
            <a:spAutoFit/>
          </a:bodyPr>
          <a:lstStyle/>
          <a:p>
            <a:pPr marL="25400" marR="0" lvl="0" indent="0" algn="l" defTabSz="914400" rtl="0" eaLnBrk="1" fontAlgn="auto" latinLnBrk="0" hangingPunct="1">
              <a:lnSpc>
                <a:spcPct val="100000"/>
              </a:lnSpc>
              <a:spcBef>
                <a:spcPts val="180"/>
              </a:spcBef>
              <a:spcAft>
                <a:spcPts val="0"/>
              </a:spcAft>
              <a:buClrTx/>
              <a:buSzTx/>
              <a:buFontTx/>
              <a:buNone/>
              <a:tabLst/>
              <a:defRPr/>
            </a:pPr>
            <a:fld id="{81D60167-4931-47E6-BA6A-407CBD079E47}" type="slidenum">
              <a:rPr kumimoji="0" sz="1000" b="1" i="0" u="none" strike="noStrike" kern="1200" cap="none" spc="0" normalizeH="0" baseline="0" noProof="0" dirty="0">
                <a:ln>
                  <a:noFill/>
                </a:ln>
                <a:solidFill>
                  <a:prstClr val="white"/>
                </a:solidFill>
                <a:effectLst/>
                <a:uLnTx/>
                <a:uFillTx/>
                <a:latin typeface="Segoe UI"/>
                <a:ea typeface="+mn-ea"/>
                <a:cs typeface="Segoe UI"/>
              </a:rPr>
              <a:pPr marL="25400" marR="0" lvl="0" indent="0" algn="l" defTabSz="914400" rtl="0" eaLnBrk="1" fontAlgn="auto" latinLnBrk="0" hangingPunct="1">
                <a:lnSpc>
                  <a:spcPct val="100000"/>
                </a:lnSpc>
                <a:spcBef>
                  <a:spcPts val="180"/>
                </a:spcBef>
                <a:spcAft>
                  <a:spcPts val="0"/>
                </a:spcAft>
                <a:buClrTx/>
                <a:buSzTx/>
                <a:buFontTx/>
                <a:buNone/>
                <a:tabLst/>
                <a:defRPr/>
              </a:pPr>
              <a:t>18</a:t>
            </a:fld>
            <a:endParaRPr kumimoji="0" sz="1000" b="1" i="0" u="none" strike="noStrike" kern="1200" cap="none" spc="0" normalizeH="0" baseline="0" noProof="0" dirty="0">
              <a:ln>
                <a:noFill/>
              </a:ln>
              <a:solidFill>
                <a:prstClr val="white"/>
              </a:solidFill>
              <a:effectLst/>
              <a:uLnTx/>
              <a:uFillTx/>
              <a:latin typeface="Segoe UI"/>
              <a:ea typeface="+mn-ea"/>
              <a:cs typeface="Segoe UI"/>
            </a:endParaRPr>
          </a:p>
        </p:txBody>
      </p:sp>
      <p:sp>
        <p:nvSpPr>
          <p:cNvPr id="30" name="Rounded Rectangle 29"/>
          <p:cNvSpPr/>
          <p:nvPr/>
        </p:nvSpPr>
        <p:spPr>
          <a:xfrm>
            <a:off x="646042" y="1121978"/>
            <a:ext cx="5221358" cy="536893"/>
          </a:xfrm>
          <a:prstGeom prst="roundRect">
            <a:avLst>
              <a:gd name="adj" fmla="val 28849"/>
            </a:avLst>
          </a:prstGeom>
          <a:solidFill>
            <a:srgbClr val="1E497C"/>
          </a:solidFill>
          <a:ln>
            <a:noFill/>
          </a:ln>
          <a:effectLst>
            <a:outerShdw blurRad="50800" dist="38100" dir="33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0" i="0" u="none" strike="noStrike" kern="1200" cap="none" spc="0" normalizeH="0" baseline="0" noProof="0" dirty="0">
                <a:ln>
                  <a:noFill/>
                </a:ln>
                <a:solidFill>
                  <a:prstClr val="white"/>
                </a:solidFill>
                <a:effectLst/>
                <a:uLnTx/>
                <a:uFillTx/>
                <a:latin typeface="Calibri"/>
                <a:ea typeface="+mn-ea"/>
                <a:cs typeface="+mn-cs"/>
              </a:rPr>
              <a:t>Find a Need. Fill a Need. Get Paid. ™ </a:t>
            </a:r>
          </a:p>
        </p:txBody>
      </p:sp>
      <p:pic>
        <p:nvPicPr>
          <p:cNvPr id="2" name="Picture 1" descr="Logo, company name&#10;&#10;Description automatically generated">
            <a:extLst>
              <a:ext uri="{FF2B5EF4-FFF2-40B4-BE49-F238E27FC236}">
                <a16:creationId xmlns:a16="http://schemas.microsoft.com/office/drawing/2014/main" id="{6CCA5E43-71C6-B94F-8218-D64F78E0A2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162" y="5652612"/>
            <a:ext cx="1206301" cy="1208779"/>
          </a:xfrm>
          <a:prstGeom prst="rect">
            <a:avLst/>
          </a:prstGeom>
        </p:spPr>
      </p:pic>
      <p:sp>
        <p:nvSpPr>
          <p:cNvPr id="4" name="object 11">
            <a:extLst>
              <a:ext uri="{FF2B5EF4-FFF2-40B4-BE49-F238E27FC236}">
                <a16:creationId xmlns:a16="http://schemas.microsoft.com/office/drawing/2014/main" id="{737E35C2-165C-31A1-40B0-B1A1A0139A9C}"/>
              </a:ext>
            </a:extLst>
          </p:cNvPr>
          <p:cNvSpPr txBox="1"/>
          <p:nvPr/>
        </p:nvSpPr>
        <p:spPr>
          <a:xfrm>
            <a:off x="4563348" y="6413500"/>
            <a:ext cx="3493226" cy="166712"/>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000" b="1" i="0" u="none" strike="noStrike" kern="1200" cap="none" spc="-5" normalizeH="0" baseline="0" noProof="0" dirty="0">
                <a:ln>
                  <a:noFill/>
                </a:ln>
                <a:solidFill>
                  <a:srgbClr val="231F20"/>
                </a:solidFill>
                <a:effectLst/>
                <a:uLnTx/>
                <a:uFillTx/>
                <a:latin typeface="Segoe UI Semilight"/>
                <a:ea typeface="+mn-ea"/>
                <a:cs typeface="Segoe UI Semilight"/>
              </a:rPr>
              <a:t>Copyright 2026 www.whcusa.com</a:t>
            </a:r>
            <a:endParaRPr kumimoji="0" sz="1000" b="1" i="0" u="none" strike="noStrike" kern="1200" cap="none" spc="0" normalizeH="0" baseline="0" noProof="0" dirty="0">
              <a:ln>
                <a:noFill/>
              </a:ln>
              <a:solidFill>
                <a:prstClr val="black"/>
              </a:solidFill>
              <a:effectLst/>
              <a:uLnTx/>
              <a:uFillTx/>
              <a:latin typeface="Segoe UI Semilight"/>
              <a:ea typeface="+mn-ea"/>
              <a:cs typeface="Segoe UI Semilight"/>
            </a:endParaRPr>
          </a:p>
        </p:txBody>
      </p:sp>
    </p:spTree>
    <p:extLst>
      <p:ext uri="{BB962C8B-B14F-4D97-AF65-F5344CB8AC3E}">
        <p14:creationId xmlns:p14="http://schemas.microsoft.com/office/powerpoint/2010/main" val="31870012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1291682" y="6248400"/>
            <a:ext cx="342900" cy="342900"/>
          </a:xfrm>
          <a:custGeom>
            <a:avLst/>
            <a:gdLst/>
            <a:ahLst/>
            <a:cxnLst/>
            <a:rect l="l" t="t" r="r" b="b"/>
            <a:pathLst>
              <a:path w="342900" h="342900">
                <a:moveTo>
                  <a:pt x="171450" y="0"/>
                </a:moveTo>
                <a:lnTo>
                  <a:pt x="125871" y="6124"/>
                </a:lnTo>
                <a:lnTo>
                  <a:pt x="84915" y="23407"/>
                </a:lnTo>
                <a:lnTo>
                  <a:pt x="50215" y="50215"/>
                </a:lnTo>
                <a:lnTo>
                  <a:pt x="23407" y="84915"/>
                </a:lnTo>
                <a:lnTo>
                  <a:pt x="6124" y="125871"/>
                </a:lnTo>
                <a:lnTo>
                  <a:pt x="0" y="171450"/>
                </a:lnTo>
                <a:lnTo>
                  <a:pt x="6124" y="217028"/>
                </a:lnTo>
                <a:lnTo>
                  <a:pt x="23407" y="257984"/>
                </a:lnTo>
                <a:lnTo>
                  <a:pt x="50215" y="292684"/>
                </a:lnTo>
                <a:lnTo>
                  <a:pt x="84915" y="319492"/>
                </a:lnTo>
                <a:lnTo>
                  <a:pt x="125871" y="336775"/>
                </a:lnTo>
                <a:lnTo>
                  <a:pt x="171450" y="342900"/>
                </a:lnTo>
                <a:lnTo>
                  <a:pt x="217028" y="336775"/>
                </a:lnTo>
                <a:lnTo>
                  <a:pt x="257984" y="319492"/>
                </a:lnTo>
                <a:lnTo>
                  <a:pt x="292684" y="292684"/>
                </a:lnTo>
                <a:lnTo>
                  <a:pt x="319492" y="257984"/>
                </a:lnTo>
                <a:lnTo>
                  <a:pt x="336775" y="217028"/>
                </a:lnTo>
                <a:lnTo>
                  <a:pt x="342900" y="171450"/>
                </a:lnTo>
                <a:lnTo>
                  <a:pt x="336775" y="125871"/>
                </a:lnTo>
                <a:lnTo>
                  <a:pt x="319492" y="84915"/>
                </a:lnTo>
                <a:lnTo>
                  <a:pt x="292684" y="50215"/>
                </a:lnTo>
                <a:lnTo>
                  <a:pt x="257984" y="23407"/>
                </a:lnTo>
                <a:lnTo>
                  <a:pt x="217028" y="6124"/>
                </a:lnTo>
                <a:lnTo>
                  <a:pt x="171450" y="0"/>
                </a:lnTo>
                <a:close/>
              </a:path>
            </a:pathLst>
          </a:custGeom>
          <a:solidFill>
            <a:srgbClr val="1E497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object 5"/>
          <p:cNvSpPr/>
          <p:nvPr/>
        </p:nvSpPr>
        <p:spPr>
          <a:xfrm>
            <a:off x="446049" y="5996749"/>
            <a:ext cx="622528" cy="61002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object 6"/>
          <p:cNvSpPr/>
          <p:nvPr/>
        </p:nvSpPr>
        <p:spPr>
          <a:xfrm>
            <a:off x="0" y="1366312"/>
            <a:ext cx="12192113" cy="11430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object 10"/>
          <p:cNvSpPr txBox="1">
            <a:spLocks noGrp="1"/>
          </p:cNvSpPr>
          <p:nvPr>
            <p:ph type="title"/>
          </p:nvPr>
        </p:nvSpPr>
        <p:spPr>
          <a:xfrm>
            <a:off x="646042" y="275965"/>
            <a:ext cx="9913315" cy="659155"/>
          </a:xfrm>
          <a:prstGeom prst="rect">
            <a:avLst/>
          </a:prstGeom>
        </p:spPr>
        <p:txBody>
          <a:bodyPr vert="horz" wrap="square" lIns="0" tIns="12700" rIns="0" bIns="0" rtlCol="0">
            <a:spAutoFit/>
          </a:bodyPr>
          <a:lstStyle/>
          <a:p>
            <a:pPr marL="12700">
              <a:lnSpc>
                <a:spcPct val="100000"/>
              </a:lnSpc>
              <a:spcBef>
                <a:spcPts val="100"/>
              </a:spcBef>
            </a:pPr>
            <a:r>
              <a:rPr lang="en-US" sz="4200" b="1" spc="-5" dirty="0">
                <a:solidFill>
                  <a:srgbClr val="231F20"/>
                </a:solidFill>
                <a:latin typeface="Segoe UI"/>
                <a:cs typeface="Segoe UI"/>
              </a:rPr>
              <a:t>YOU NEED A GREAT TEAM.</a:t>
            </a:r>
            <a:endParaRPr sz="4200" dirty="0">
              <a:latin typeface="Segoe UI"/>
              <a:cs typeface="Segoe UI"/>
            </a:endParaRPr>
          </a:p>
        </p:txBody>
      </p:sp>
      <p:sp>
        <p:nvSpPr>
          <p:cNvPr id="12" name="object 12"/>
          <p:cNvSpPr/>
          <p:nvPr/>
        </p:nvSpPr>
        <p:spPr>
          <a:xfrm>
            <a:off x="705409" y="1864874"/>
            <a:ext cx="557508" cy="499745"/>
          </a:xfrm>
          <a:custGeom>
            <a:avLst/>
            <a:gdLst/>
            <a:ahLst/>
            <a:cxnLst/>
            <a:rect l="l" t="t" r="r" b="b"/>
            <a:pathLst>
              <a:path w="499744" h="499744">
                <a:moveTo>
                  <a:pt x="249631" y="0"/>
                </a:moveTo>
                <a:lnTo>
                  <a:pt x="204758" y="4022"/>
                </a:lnTo>
                <a:lnTo>
                  <a:pt x="162525" y="15618"/>
                </a:lnTo>
                <a:lnTo>
                  <a:pt x="123635" y="34084"/>
                </a:lnTo>
                <a:lnTo>
                  <a:pt x="88795" y="58714"/>
                </a:lnTo>
                <a:lnTo>
                  <a:pt x="58708" y="88802"/>
                </a:lnTo>
                <a:lnTo>
                  <a:pt x="34081" y="123645"/>
                </a:lnTo>
                <a:lnTo>
                  <a:pt x="15617" y="162536"/>
                </a:lnTo>
                <a:lnTo>
                  <a:pt x="4021" y="204770"/>
                </a:lnTo>
                <a:lnTo>
                  <a:pt x="0" y="249643"/>
                </a:lnTo>
                <a:lnTo>
                  <a:pt x="4021" y="294516"/>
                </a:lnTo>
                <a:lnTo>
                  <a:pt x="15617" y="336749"/>
                </a:lnTo>
                <a:lnTo>
                  <a:pt x="34081" y="375639"/>
                </a:lnTo>
                <a:lnTo>
                  <a:pt x="58708" y="410479"/>
                </a:lnTo>
                <a:lnTo>
                  <a:pt x="88795" y="440566"/>
                </a:lnTo>
                <a:lnTo>
                  <a:pt x="123635" y="465193"/>
                </a:lnTo>
                <a:lnTo>
                  <a:pt x="162525" y="483657"/>
                </a:lnTo>
                <a:lnTo>
                  <a:pt x="204758" y="495253"/>
                </a:lnTo>
                <a:lnTo>
                  <a:pt x="249631" y="499275"/>
                </a:lnTo>
                <a:lnTo>
                  <a:pt x="294503" y="495253"/>
                </a:lnTo>
                <a:lnTo>
                  <a:pt x="336737" y="483657"/>
                </a:lnTo>
                <a:lnTo>
                  <a:pt x="375626" y="465193"/>
                </a:lnTo>
                <a:lnTo>
                  <a:pt x="410466" y="440566"/>
                </a:lnTo>
                <a:lnTo>
                  <a:pt x="440553" y="410479"/>
                </a:lnTo>
                <a:lnTo>
                  <a:pt x="465181" y="375639"/>
                </a:lnTo>
                <a:lnTo>
                  <a:pt x="483645" y="336749"/>
                </a:lnTo>
                <a:lnTo>
                  <a:pt x="495240" y="294516"/>
                </a:lnTo>
                <a:lnTo>
                  <a:pt x="499262" y="249643"/>
                </a:lnTo>
                <a:lnTo>
                  <a:pt x="495240" y="204770"/>
                </a:lnTo>
                <a:lnTo>
                  <a:pt x="483645" y="162536"/>
                </a:lnTo>
                <a:lnTo>
                  <a:pt x="465181" y="123645"/>
                </a:lnTo>
                <a:lnTo>
                  <a:pt x="440553" y="88802"/>
                </a:lnTo>
                <a:lnTo>
                  <a:pt x="410466" y="58714"/>
                </a:lnTo>
                <a:lnTo>
                  <a:pt x="375626" y="34084"/>
                </a:lnTo>
                <a:lnTo>
                  <a:pt x="336737" y="15618"/>
                </a:lnTo>
                <a:lnTo>
                  <a:pt x="294503" y="4022"/>
                </a:lnTo>
                <a:lnTo>
                  <a:pt x="249631" y="0"/>
                </a:lnTo>
                <a:close/>
              </a:path>
            </a:pathLst>
          </a:custGeom>
          <a:solidFill>
            <a:srgbClr val="1F487C"/>
          </a:solidFill>
          <a:effectLst>
            <a:outerShdw blurRad="50800" dist="38100" dir="2700000" algn="tl" rotWithShape="0">
              <a:prstClr val="black">
                <a:alpha val="40000"/>
              </a:prstClr>
            </a:outerShdw>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object 14"/>
          <p:cNvSpPr txBox="1"/>
          <p:nvPr/>
        </p:nvSpPr>
        <p:spPr>
          <a:xfrm>
            <a:off x="1492487" y="1953339"/>
            <a:ext cx="10271223" cy="84382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800" b="1" i="0" u="none" strike="noStrike" kern="1200" cap="none" spc="-5" normalizeH="0" baseline="0" noProof="0" dirty="0">
                <a:ln>
                  <a:noFill/>
                </a:ln>
                <a:solidFill>
                  <a:srgbClr val="231F20"/>
                </a:solidFill>
                <a:effectLst/>
                <a:uLnTx/>
                <a:uFillTx/>
                <a:latin typeface="Segoe UI Semibold"/>
                <a:ea typeface="+mn-ea"/>
                <a:cs typeface="Segoe UI Semibold"/>
              </a:rPr>
              <a:t>Do you have staff running the day-to-day? What steps are you taking to make this happen so you can focus on growth and sustainability? What will it cost your customer for you to be free to innovate? What is the right mix of 1099s and employees? </a:t>
            </a:r>
            <a:endParaRPr kumimoji="0" sz="1800" b="0" i="0" u="none" strike="noStrike" kern="1200" cap="none" spc="0" normalizeH="0" baseline="0" noProof="0" dirty="0">
              <a:ln>
                <a:noFill/>
              </a:ln>
              <a:solidFill>
                <a:prstClr val="black"/>
              </a:solidFill>
              <a:effectLst/>
              <a:uLnTx/>
              <a:uFillTx/>
              <a:latin typeface="Segoe UI Semibold"/>
              <a:ea typeface="+mn-ea"/>
              <a:cs typeface="Segoe UI Semibold"/>
            </a:endParaRPr>
          </a:p>
        </p:txBody>
      </p:sp>
      <p:sp>
        <p:nvSpPr>
          <p:cNvPr id="15" name="object 15"/>
          <p:cNvSpPr/>
          <p:nvPr/>
        </p:nvSpPr>
        <p:spPr>
          <a:xfrm>
            <a:off x="705409" y="2903413"/>
            <a:ext cx="557508" cy="499745"/>
          </a:xfrm>
          <a:custGeom>
            <a:avLst/>
            <a:gdLst/>
            <a:ahLst/>
            <a:cxnLst/>
            <a:rect l="l" t="t" r="r" b="b"/>
            <a:pathLst>
              <a:path w="499744" h="499745">
                <a:moveTo>
                  <a:pt x="249631" y="0"/>
                </a:moveTo>
                <a:lnTo>
                  <a:pt x="204758" y="4022"/>
                </a:lnTo>
                <a:lnTo>
                  <a:pt x="162525" y="15618"/>
                </a:lnTo>
                <a:lnTo>
                  <a:pt x="123635" y="34084"/>
                </a:lnTo>
                <a:lnTo>
                  <a:pt x="88795" y="58714"/>
                </a:lnTo>
                <a:lnTo>
                  <a:pt x="58708" y="88802"/>
                </a:lnTo>
                <a:lnTo>
                  <a:pt x="34081" y="123645"/>
                </a:lnTo>
                <a:lnTo>
                  <a:pt x="15617" y="162536"/>
                </a:lnTo>
                <a:lnTo>
                  <a:pt x="4021" y="204770"/>
                </a:lnTo>
                <a:lnTo>
                  <a:pt x="0" y="249643"/>
                </a:lnTo>
                <a:lnTo>
                  <a:pt x="4021" y="294516"/>
                </a:lnTo>
                <a:lnTo>
                  <a:pt x="15617" y="336749"/>
                </a:lnTo>
                <a:lnTo>
                  <a:pt x="34081" y="375639"/>
                </a:lnTo>
                <a:lnTo>
                  <a:pt x="58708" y="410479"/>
                </a:lnTo>
                <a:lnTo>
                  <a:pt x="88795" y="440566"/>
                </a:lnTo>
                <a:lnTo>
                  <a:pt x="123635" y="465193"/>
                </a:lnTo>
                <a:lnTo>
                  <a:pt x="162525" y="483657"/>
                </a:lnTo>
                <a:lnTo>
                  <a:pt x="204758" y="495253"/>
                </a:lnTo>
                <a:lnTo>
                  <a:pt x="249631" y="499275"/>
                </a:lnTo>
                <a:lnTo>
                  <a:pt x="294503" y="495253"/>
                </a:lnTo>
                <a:lnTo>
                  <a:pt x="336737" y="483657"/>
                </a:lnTo>
                <a:lnTo>
                  <a:pt x="375626" y="465193"/>
                </a:lnTo>
                <a:lnTo>
                  <a:pt x="410466" y="440566"/>
                </a:lnTo>
                <a:lnTo>
                  <a:pt x="440553" y="410479"/>
                </a:lnTo>
                <a:lnTo>
                  <a:pt x="465181" y="375639"/>
                </a:lnTo>
                <a:lnTo>
                  <a:pt x="483645" y="336749"/>
                </a:lnTo>
                <a:lnTo>
                  <a:pt x="495240" y="294516"/>
                </a:lnTo>
                <a:lnTo>
                  <a:pt x="499262" y="249643"/>
                </a:lnTo>
                <a:lnTo>
                  <a:pt x="495240" y="204770"/>
                </a:lnTo>
                <a:lnTo>
                  <a:pt x="483645" y="162536"/>
                </a:lnTo>
                <a:lnTo>
                  <a:pt x="465181" y="123645"/>
                </a:lnTo>
                <a:lnTo>
                  <a:pt x="440553" y="88802"/>
                </a:lnTo>
                <a:lnTo>
                  <a:pt x="410466" y="58714"/>
                </a:lnTo>
                <a:lnTo>
                  <a:pt x="375626" y="34084"/>
                </a:lnTo>
                <a:lnTo>
                  <a:pt x="336737" y="15618"/>
                </a:lnTo>
                <a:lnTo>
                  <a:pt x="294503" y="4022"/>
                </a:lnTo>
                <a:lnTo>
                  <a:pt x="249631" y="0"/>
                </a:lnTo>
                <a:close/>
              </a:path>
            </a:pathLst>
          </a:custGeom>
          <a:solidFill>
            <a:srgbClr val="1F487C"/>
          </a:solidFill>
          <a:effectLst>
            <a:outerShdw blurRad="50800" dist="38100" dir="2700000" algn="tl" rotWithShape="0">
              <a:prstClr val="black">
                <a:alpha val="40000"/>
              </a:prstClr>
            </a:outerShdw>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object 17"/>
          <p:cNvSpPr txBox="1"/>
          <p:nvPr/>
        </p:nvSpPr>
        <p:spPr>
          <a:xfrm>
            <a:off x="1492488" y="2914064"/>
            <a:ext cx="10142094" cy="81304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2600" b="1" i="0" u="none" strike="noStrike" kern="1200" cap="none" spc="0" normalizeH="0" baseline="1543" noProof="0" dirty="0">
                <a:ln>
                  <a:noFill/>
                </a:ln>
                <a:solidFill>
                  <a:srgbClr val="231F20"/>
                </a:solidFill>
                <a:effectLst/>
                <a:uLnTx/>
                <a:uFillTx/>
                <a:latin typeface="Segoe UI Semibold"/>
                <a:ea typeface="+mn-ea"/>
                <a:cs typeface="Segoe UI Semibold"/>
              </a:rPr>
              <a:t>Do you want to be involved in the day-to-day? Is it for the love of what you do? Is it fear of delegation? Is it the lack of necessary funding? Is it the lack of ideas and innovation? How can you use technology?</a:t>
            </a:r>
            <a:endParaRPr kumimoji="0" lang="en-US" sz="2600" b="0" i="0" u="none" strike="noStrike" kern="1200" cap="none" spc="0" normalizeH="0" baseline="1543" noProof="0" dirty="0">
              <a:ln>
                <a:noFill/>
              </a:ln>
              <a:solidFill>
                <a:prstClr val="black"/>
              </a:solidFill>
              <a:effectLst/>
              <a:uLnTx/>
              <a:uFillTx/>
              <a:latin typeface="Segoe UI Semibold"/>
              <a:ea typeface="+mn-ea"/>
              <a:cs typeface="Segoe UI Semibold"/>
            </a:endParaRPr>
          </a:p>
        </p:txBody>
      </p:sp>
      <p:sp>
        <p:nvSpPr>
          <p:cNvPr id="19" name="object 19"/>
          <p:cNvSpPr/>
          <p:nvPr/>
        </p:nvSpPr>
        <p:spPr>
          <a:xfrm>
            <a:off x="705409" y="3859034"/>
            <a:ext cx="557508" cy="499745"/>
          </a:xfrm>
          <a:custGeom>
            <a:avLst/>
            <a:gdLst/>
            <a:ahLst/>
            <a:cxnLst/>
            <a:rect l="l" t="t" r="r" b="b"/>
            <a:pathLst>
              <a:path w="499744" h="499745">
                <a:moveTo>
                  <a:pt x="249631" y="0"/>
                </a:moveTo>
                <a:lnTo>
                  <a:pt x="204758" y="4022"/>
                </a:lnTo>
                <a:lnTo>
                  <a:pt x="162525" y="15618"/>
                </a:lnTo>
                <a:lnTo>
                  <a:pt x="123635" y="34084"/>
                </a:lnTo>
                <a:lnTo>
                  <a:pt x="88795" y="58714"/>
                </a:lnTo>
                <a:lnTo>
                  <a:pt x="58708" y="88802"/>
                </a:lnTo>
                <a:lnTo>
                  <a:pt x="34081" y="123645"/>
                </a:lnTo>
                <a:lnTo>
                  <a:pt x="15617" y="162536"/>
                </a:lnTo>
                <a:lnTo>
                  <a:pt x="4021" y="204770"/>
                </a:lnTo>
                <a:lnTo>
                  <a:pt x="0" y="249643"/>
                </a:lnTo>
                <a:lnTo>
                  <a:pt x="4021" y="294516"/>
                </a:lnTo>
                <a:lnTo>
                  <a:pt x="15617" y="336749"/>
                </a:lnTo>
                <a:lnTo>
                  <a:pt x="34081" y="375639"/>
                </a:lnTo>
                <a:lnTo>
                  <a:pt x="58708" y="410479"/>
                </a:lnTo>
                <a:lnTo>
                  <a:pt x="88795" y="440566"/>
                </a:lnTo>
                <a:lnTo>
                  <a:pt x="123635" y="465193"/>
                </a:lnTo>
                <a:lnTo>
                  <a:pt x="162525" y="483657"/>
                </a:lnTo>
                <a:lnTo>
                  <a:pt x="204758" y="495253"/>
                </a:lnTo>
                <a:lnTo>
                  <a:pt x="249631" y="499275"/>
                </a:lnTo>
                <a:lnTo>
                  <a:pt x="294503" y="495253"/>
                </a:lnTo>
                <a:lnTo>
                  <a:pt x="336737" y="483657"/>
                </a:lnTo>
                <a:lnTo>
                  <a:pt x="375626" y="465193"/>
                </a:lnTo>
                <a:lnTo>
                  <a:pt x="410466" y="440566"/>
                </a:lnTo>
                <a:lnTo>
                  <a:pt x="440553" y="410479"/>
                </a:lnTo>
                <a:lnTo>
                  <a:pt x="465181" y="375639"/>
                </a:lnTo>
                <a:lnTo>
                  <a:pt x="483645" y="336749"/>
                </a:lnTo>
                <a:lnTo>
                  <a:pt x="495240" y="294516"/>
                </a:lnTo>
                <a:lnTo>
                  <a:pt x="499262" y="249643"/>
                </a:lnTo>
                <a:lnTo>
                  <a:pt x="495240" y="204770"/>
                </a:lnTo>
                <a:lnTo>
                  <a:pt x="483645" y="162536"/>
                </a:lnTo>
                <a:lnTo>
                  <a:pt x="465181" y="123645"/>
                </a:lnTo>
                <a:lnTo>
                  <a:pt x="440553" y="88802"/>
                </a:lnTo>
                <a:lnTo>
                  <a:pt x="410466" y="58714"/>
                </a:lnTo>
                <a:lnTo>
                  <a:pt x="375626" y="34084"/>
                </a:lnTo>
                <a:lnTo>
                  <a:pt x="336737" y="15618"/>
                </a:lnTo>
                <a:lnTo>
                  <a:pt x="294503" y="4022"/>
                </a:lnTo>
                <a:lnTo>
                  <a:pt x="249631" y="0"/>
                </a:lnTo>
                <a:close/>
              </a:path>
            </a:pathLst>
          </a:custGeom>
          <a:solidFill>
            <a:srgbClr val="1F487C"/>
          </a:solidFill>
          <a:effectLst>
            <a:outerShdw blurRad="50800" dist="38100" dir="2700000" algn="tl" rotWithShape="0">
              <a:prstClr val="black">
                <a:alpha val="40000"/>
              </a:prstClr>
            </a:outerShdw>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object 20"/>
          <p:cNvSpPr txBox="1"/>
          <p:nvPr/>
        </p:nvSpPr>
        <p:spPr>
          <a:xfrm>
            <a:off x="1492488" y="3789035"/>
            <a:ext cx="10271221" cy="138499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800" b="1" i="0" u="none" strike="noStrike" kern="1200" cap="none" spc="0" normalizeH="0" baseline="0" noProof="0" dirty="0">
                <a:ln>
                  <a:noFill/>
                </a:ln>
                <a:solidFill>
                  <a:srgbClr val="231F20"/>
                </a:solidFill>
                <a:effectLst/>
                <a:uLnTx/>
                <a:uFillTx/>
                <a:latin typeface="Segoe UI Semibold"/>
                <a:ea typeface="+mn-ea"/>
                <a:cs typeface="Segoe UI Semibold"/>
              </a:rPr>
              <a:t>If there is a shortage of people to hire, how can you either automate the tasks or become more attractive to the limited number of qualified people? How serious are you about your growth? What are you willing to sacrifice? What are you willing to change? Will you pay a recruiter or service to assist? Include these expenses in your pricing so your customer can pay for it. Why should someone work for you? </a:t>
            </a:r>
            <a:endParaRPr kumimoji="0" lang="en-US" sz="1800" b="0" i="0" u="none" strike="noStrike" kern="1200" cap="none" spc="0" normalizeH="0" baseline="0" noProof="0" dirty="0">
              <a:ln>
                <a:noFill/>
              </a:ln>
              <a:solidFill>
                <a:prstClr val="black"/>
              </a:solidFill>
              <a:effectLst/>
              <a:uLnTx/>
              <a:uFillTx/>
              <a:latin typeface="Segoe UI Semibold"/>
              <a:ea typeface="+mn-ea"/>
              <a:cs typeface="Segoe UI Semibold"/>
            </a:endParaRPr>
          </a:p>
        </p:txBody>
      </p:sp>
      <p:sp>
        <p:nvSpPr>
          <p:cNvPr id="21" name="object 21"/>
          <p:cNvSpPr/>
          <p:nvPr/>
        </p:nvSpPr>
        <p:spPr>
          <a:xfrm>
            <a:off x="705409" y="5201384"/>
            <a:ext cx="557508" cy="499745"/>
          </a:xfrm>
          <a:custGeom>
            <a:avLst/>
            <a:gdLst/>
            <a:ahLst/>
            <a:cxnLst/>
            <a:rect l="l" t="t" r="r" b="b"/>
            <a:pathLst>
              <a:path w="499744" h="499745">
                <a:moveTo>
                  <a:pt x="249631" y="0"/>
                </a:moveTo>
                <a:lnTo>
                  <a:pt x="204758" y="4022"/>
                </a:lnTo>
                <a:lnTo>
                  <a:pt x="162525" y="15618"/>
                </a:lnTo>
                <a:lnTo>
                  <a:pt x="123635" y="34084"/>
                </a:lnTo>
                <a:lnTo>
                  <a:pt x="88795" y="58714"/>
                </a:lnTo>
                <a:lnTo>
                  <a:pt x="58708" y="88802"/>
                </a:lnTo>
                <a:lnTo>
                  <a:pt x="34081" y="123645"/>
                </a:lnTo>
                <a:lnTo>
                  <a:pt x="15617" y="162536"/>
                </a:lnTo>
                <a:lnTo>
                  <a:pt x="4021" y="204770"/>
                </a:lnTo>
                <a:lnTo>
                  <a:pt x="0" y="249643"/>
                </a:lnTo>
                <a:lnTo>
                  <a:pt x="4021" y="294516"/>
                </a:lnTo>
                <a:lnTo>
                  <a:pt x="15617" y="336749"/>
                </a:lnTo>
                <a:lnTo>
                  <a:pt x="34081" y="375639"/>
                </a:lnTo>
                <a:lnTo>
                  <a:pt x="58708" y="410479"/>
                </a:lnTo>
                <a:lnTo>
                  <a:pt x="88795" y="440566"/>
                </a:lnTo>
                <a:lnTo>
                  <a:pt x="123635" y="465193"/>
                </a:lnTo>
                <a:lnTo>
                  <a:pt x="162525" y="483657"/>
                </a:lnTo>
                <a:lnTo>
                  <a:pt x="204758" y="495253"/>
                </a:lnTo>
                <a:lnTo>
                  <a:pt x="249631" y="499275"/>
                </a:lnTo>
                <a:lnTo>
                  <a:pt x="294503" y="495253"/>
                </a:lnTo>
                <a:lnTo>
                  <a:pt x="336737" y="483657"/>
                </a:lnTo>
                <a:lnTo>
                  <a:pt x="375626" y="465193"/>
                </a:lnTo>
                <a:lnTo>
                  <a:pt x="410466" y="440566"/>
                </a:lnTo>
                <a:lnTo>
                  <a:pt x="440553" y="410479"/>
                </a:lnTo>
                <a:lnTo>
                  <a:pt x="465181" y="375639"/>
                </a:lnTo>
                <a:lnTo>
                  <a:pt x="483645" y="336749"/>
                </a:lnTo>
                <a:lnTo>
                  <a:pt x="495240" y="294516"/>
                </a:lnTo>
                <a:lnTo>
                  <a:pt x="499262" y="249643"/>
                </a:lnTo>
                <a:lnTo>
                  <a:pt x="495240" y="204770"/>
                </a:lnTo>
                <a:lnTo>
                  <a:pt x="483645" y="162536"/>
                </a:lnTo>
                <a:lnTo>
                  <a:pt x="465181" y="123645"/>
                </a:lnTo>
                <a:lnTo>
                  <a:pt x="440553" y="88802"/>
                </a:lnTo>
                <a:lnTo>
                  <a:pt x="410466" y="58714"/>
                </a:lnTo>
                <a:lnTo>
                  <a:pt x="375626" y="34084"/>
                </a:lnTo>
                <a:lnTo>
                  <a:pt x="336737" y="15618"/>
                </a:lnTo>
                <a:lnTo>
                  <a:pt x="294503" y="4022"/>
                </a:lnTo>
                <a:lnTo>
                  <a:pt x="249631" y="0"/>
                </a:lnTo>
                <a:close/>
              </a:path>
            </a:pathLst>
          </a:custGeom>
          <a:solidFill>
            <a:srgbClr val="1F487C"/>
          </a:solidFill>
          <a:effectLst>
            <a:outerShdw blurRad="50800" dist="38100" dir="2700000" algn="tl" rotWithShape="0">
              <a:prstClr val="black">
                <a:alpha val="40000"/>
              </a:prstClr>
            </a:outerShdw>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object 23"/>
          <p:cNvSpPr txBox="1"/>
          <p:nvPr/>
        </p:nvSpPr>
        <p:spPr>
          <a:xfrm>
            <a:off x="1427924" y="5298132"/>
            <a:ext cx="10271222" cy="84382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Segoe UI Semibold"/>
                <a:ea typeface="+mn-ea"/>
                <a:cs typeface="Segoe UI Semibold"/>
              </a:rPr>
              <a:t>Build profitable systems that run without you, so you can be free to build more profitable systems that run without you. Think bigger than just creating a job for yourself. Create jobs for others and create freedom for yourself! </a:t>
            </a:r>
            <a:endParaRPr kumimoji="0" sz="1800" b="0" i="0" u="none" strike="noStrike" kern="1200" cap="none" spc="0" normalizeH="0" baseline="0" noProof="0" dirty="0">
              <a:ln>
                <a:noFill/>
              </a:ln>
              <a:solidFill>
                <a:srgbClr val="00B050"/>
              </a:solidFill>
              <a:effectLst/>
              <a:uLnTx/>
              <a:uFillTx/>
              <a:latin typeface="Segoe UI Semibold"/>
              <a:ea typeface="+mn-ea"/>
              <a:cs typeface="Segoe UI Semibold"/>
            </a:endParaRPr>
          </a:p>
        </p:txBody>
      </p:sp>
      <p:sp>
        <p:nvSpPr>
          <p:cNvPr id="28" name="object 28"/>
          <p:cNvSpPr txBox="1">
            <a:spLocks noGrp="1"/>
          </p:cNvSpPr>
          <p:nvPr>
            <p:ph type="ftr" sz="quarter" idx="5"/>
          </p:nvPr>
        </p:nvSpPr>
        <p:spPr>
          <a:xfrm>
            <a:off x="9462067" y="6238314"/>
            <a:ext cx="1504950" cy="258404"/>
          </a:xfrm>
          <a:prstGeom prst="rect">
            <a:avLst/>
          </a:prstGeom>
        </p:spPr>
        <p:txBody>
          <a:bodyPr vert="horz" wrap="square" lIns="0" tIns="27305" rIns="0" bIns="0" rtlCol="0">
            <a:spAutoFit/>
          </a:bodyPr>
          <a:lstStyle/>
          <a:p>
            <a:pPr marL="12700" marR="0" lvl="0" indent="0" algn="l" defTabSz="914400" rtl="0" eaLnBrk="1" fontAlgn="auto" latinLnBrk="0" hangingPunct="1">
              <a:lnSpc>
                <a:spcPct val="100000"/>
              </a:lnSpc>
              <a:spcBef>
                <a:spcPts val="215"/>
              </a:spcBef>
              <a:spcAft>
                <a:spcPts val="0"/>
              </a:spcAft>
              <a:buClrTx/>
              <a:buSzTx/>
              <a:buFontTx/>
              <a:buNone/>
              <a:tabLst/>
              <a:defRPr/>
            </a:pPr>
            <a:r>
              <a:rPr kumimoji="0" sz="1500" b="0" i="0" u="sng" strike="noStrike" kern="1200" cap="none" spc="0" normalizeH="0" baseline="0" noProof="0" dirty="0">
                <a:ln>
                  <a:noFill/>
                </a:ln>
                <a:solidFill>
                  <a:srgbClr val="1E497C"/>
                </a:solidFill>
                <a:effectLst/>
                <a:uLnTx/>
                <a:uFillTx/>
                <a:latin typeface="Segoe UI"/>
                <a:ea typeface="+mn-ea"/>
                <a:cs typeface="Segoe UI"/>
                <a:hlinkClick r:id="rId4">
                  <a:extLst>
                    <a:ext uri="{A12FA001-AC4F-418D-AE19-62706E023703}">
                      <ahyp:hlinkClr xmlns:ahyp="http://schemas.microsoft.com/office/drawing/2018/hyperlinkcolor" val="tx"/>
                    </a:ext>
                  </a:extLst>
                </a:hlinkClick>
              </a:rPr>
              <a:t>www.whcusa.com</a:t>
            </a:r>
          </a:p>
        </p:txBody>
      </p:sp>
      <p:sp>
        <p:nvSpPr>
          <p:cNvPr id="29" name="object 29"/>
          <p:cNvSpPr txBox="1">
            <a:spLocks noGrp="1"/>
          </p:cNvSpPr>
          <p:nvPr>
            <p:ph type="sldNum" sz="quarter" idx="7"/>
          </p:nvPr>
        </p:nvSpPr>
        <p:spPr>
          <a:xfrm>
            <a:off x="11399784" y="6312729"/>
            <a:ext cx="182616" cy="183989"/>
          </a:xfrm>
          <a:prstGeom prst="rect">
            <a:avLst/>
          </a:prstGeom>
        </p:spPr>
        <p:txBody>
          <a:bodyPr vert="horz" wrap="square" lIns="0" tIns="22860" rIns="0" bIns="0" rtlCol="0">
            <a:spAutoFit/>
          </a:bodyPr>
          <a:lstStyle/>
          <a:p>
            <a:pPr marL="25400" marR="0" lvl="0" indent="0" algn="l" defTabSz="914400" rtl="0" eaLnBrk="1" fontAlgn="auto" latinLnBrk="0" hangingPunct="1">
              <a:lnSpc>
                <a:spcPct val="100000"/>
              </a:lnSpc>
              <a:spcBef>
                <a:spcPts val="180"/>
              </a:spcBef>
              <a:spcAft>
                <a:spcPts val="0"/>
              </a:spcAft>
              <a:buClrTx/>
              <a:buSzTx/>
              <a:buFontTx/>
              <a:buNone/>
              <a:tabLst/>
              <a:defRPr/>
            </a:pPr>
            <a:fld id="{81D60167-4931-47E6-BA6A-407CBD079E47}" type="slidenum">
              <a:rPr kumimoji="0" sz="1000" b="1" i="0" u="none" strike="noStrike" kern="1200" cap="none" spc="0" normalizeH="0" baseline="0" noProof="0" dirty="0">
                <a:ln>
                  <a:noFill/>
                </a:ln>
                <a:solidFill>
                  <a:prstClr val="white"/>
                </a:solidFill>
                <a:effectLst/>
                <a:uLnTx/>
                <a:uFillTx/>
                <a:latin typeface="Segoe UI"/>
                <a:ea typeface="+mn-ea"/>
                <a:cs typeface="Segoe UI"/>
              </a:rPr>
              <a:pPr marL="25400" marR="0" lvl="0" indent="0" algn="l" defTabSz="914400" rtl="0" eaLnBrk="1" fontAlgn="auto" latinLnBrk="0" hangingPunct="1">
                <a:lnSpc>
                  <a:spcPct val="100000"/>
                </a:lnSpc>
                <a:spcBef>
                  <a:spcPts val="180"/>
                </a:spcBef>
                <a:spcAft>
                  <a:spcPts val="0"/>
                </a:spcAft>
                <a:buClrTx/>
                <a:buSzTx/>
                <a:buFontTx/>
                <a:buNone/>
                <a:tabLst/>
                <a:defRPr/>
              </a:pPr>
              <a:t>19</a:t>
            </a:fld>
            <a:endParaRPr kumimoji="0" sz="1000" b="1" i="0" u="none" strike="noStrike" kern="1200" cap="none" spc="0" normalizeH="0" baseline="0" noProof="0" dirty="0">
              <a:ln>
                <a:noFill/>
              </a:ln>
              <a:solidFill>
                <a:prstClr val="white"/>
              </a:solidFill>
              <a:effectLst/>
              <a:uLnTx/>
              <a:uFillTx/>
              <a:latin typeface="Segoe UI"/>
              <a:ea typeface="+mn-ea"/>
              <a:cs typeface="Segoe UI"/>
            </a:endParaRPr>
          </a:p>
        </p:txBody>
      </p:sp>
      <p:sp>
        <p:nvSpPr>
          <p:cNvPr id="30" name="Rounded Rectangle 29"/>
          <p:cNvSpPr/>
          <p:nvPr/>
        </p:nvSpPr>
        <p:spPr>
          <a:xfrm>
            <a:off x="646042" y="1121978"/>
            <a:ext cx="5526158" cy="536893"/>
          </a:xfrm>
          <a:prstGeom prst="roundRect">
            <a:avLst>
              <a:gd name="adj" fmla="val 28849"/>
            </a:avLst>
          </a:prstGeom>
          <a:solidFill>
            <a:srgbClr val="1E497C"/>
          </a:solidFill>
          <a:ln>
            <a:noFill/>
          </a:ln>
          <a:effectLst>
            <a:outerShdw blurRad="50800" dist="38100" dir="33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0" i="0" u="none" strike="noStrike" kern="1200" cap="none" spc="0" normalizeH="0" baseline="0" noProof="0" dirty="0">
                <a:ln>
                  <a:noFill/>
                </a:ln>
                <a:solidFill>
                  <a:prstClr val="white"/>
                </a:solidFill>
                <a:effectLst/>
                <a:uLnTx/>
                <a:uFillTx/>
                <a:latin typeface="Calibri"/>
                <a:ea typeface="+mn-ea"/>
                <a:cs typeface="+mn-cs"/>
              </a:rPr>
              <a:t>Focus on creating profitable systems and teams.</a:t>
            </a:r>
          </a:p>
        </p:txBody>
      </p:sp>
      <p:pic>
        <p:nvPicPr>
          <p:cNvPr id="2" name="Picture 1" descr="Logo, company name&#10;&#10;Description automatically generated">
            <a:extLst>
              <a:ext uri="{FF2B5EF4-FFF2-40B4-BE49-F238E27FC236}">
                <a16:creationId xmlns:a16="http://schemas.microsoft.com/office/drawing/2014/main" id="{2073A66F-46B4-F769-9C9D-5DC5C57DE9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162" y="5652612"/>
            <a:ext cx="1206301" cy="1208779"/>
          </a:xfrm>
          <a:prstGeom prst="rect">
            <a:avLst/>
          </a:prstGeom>
        </p:spPr>
      </p:pic>
      <p:sp>
        <p:nvSpPr>
          <p:cNvPr id="4" name="object 11">
            <a:extLst>
              <a:ext uri="{FF2B5EF4-FFF2-40B4-BE49-F238E27FC236}">
                <a16:creationId xmlns:a16="http://schemas.microsoft.com/office/drawing/2014/main" id="{25F47918-51FB-527A-79C1-B211FF5A161F}"/>
              </a:ext>
            </a:extLst>
          </p:cNvPr>
          <p:cNvSpPr txBox="1"/>
          <p:nvPr/>
        </p:nvSpPr>
        <p:spPr>
          <a:xfrm>
            <a:off x="4563348" y="6413500"/>
            <a:ext cx="3493226" cy="166712"/>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000" b="1" i="0" u="none" strike="noStrike" kern="1200" cap="none" spc="-5" normalizeH="0" baseline="0" noProof="0" dirty="0">
                <a:ln>
                  <a:noFill/>
                </a:ln>
                <a:solidFill>
                  <a:srgbClr val="231F20"/>
                </a:solidFill>
                <a:effectLst/>
                <a:uLnTx/>
                <a:uFillTx/>
                <a:latin typeface="Segoe UI Semilight"/>
                <a:ea typeface="+mn-ea"/>
                <a:cs typeface="Segoe UI Semilight"/>
              </a:rPr>
              <a:t>Copyright 2026 www.whcusa.com</a:t>
            </a:r>
            <a:endParaRPr kumimoji="0" sz="1000" b="1" i="0" u="none" strike="noStrike" kern="1200" cap="none" spc="0" normalizeH="0" baseline="0" noProof="0" dirty="0">
              <a:ln>
                <a:noFill/>
              </a:ln>
              <a:solidFill>
                <a:prstClr val="black"/>
              </a:solidFill>
              <a:effectLst/>
              <a:uLnTx/>
              <a:uFillTx/>
              <a:latin typeface="Segoe UI Semilight"/>
              <a:ea typeface="+mn-ea"/>
              <a:cs typeface="Segoe UI Semilight"/>
            </a:endParaRPr>
          </a:p>
        </p:txBody>
      </p:sp>
    </p:spTree>
    <p:extLst>
      <p:ext uri="{BB962C8B-B14F-4D97-AF65-F5344CB8AC3E}">
        <p14:creationId xmlns:p14="http://schemas.microsoft.com/office/powerpoint/2010/main" val="22751349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57200" y="0"/>
            <a:ext cx="3962399" cy="5791211"/>
          </a:xfrm>
          <a:prstGeom prst="rect">
            <a:avLst/>
          </a:prstGeom>
          <a:blipFill>
            <a:blip r:embed="rId2" cstate="print"/>
            <a:stretch>
              <a:fillRect/>
            </a:stretch>
          </a:blipFill>
        </p:spPr>
        <p:txBody>
          <a:bodyPr wrap="square" lIns="0" tIns="0" rIns="0" bIns="0" rtlCol="0"/>
          <a:lstStyle/>
          <a:p>
            <a:endParaRPr/>
          </a:p>
        </p:txBody>
      </p:sp>
      <p:sp>
        <p:nvSpPr>
          <p:cNvPr id="14" name="Rounded Rectangle 13"/>
          <p:cNvSpPr/>
          <p:nvPr/>
        </p:nvSpPr>
        <p:spPr>
          <a:xfrm>
            <a:off x="3886200" y="1066789"/>
            <a:ext cx="8305800" cy="4325811"/>
          </a:xfrm>
          <a:prstGeom prst="roundRect">
            <a:avLst>
              <a:gd name="adj" fmla="val 4764"/>
            </a:avLst>
          </a:prstGeom>
          <a:gradFill>
            <a:gsLst>
              <a:gs pos="0">
                <a:srgbClr val="1E497C"/>
              </a:gs>
              <a:gs pos="100000">
                <a:schemeClr val="bg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 name="object 3"/>
          <p:cNvSpPr/>
          <p:nvPr/>
        </p:nvSpPr>
        <p:spPr>
          <a:xfrm>
            <a:off x="11291682" y="6248400"/>
            <a:ext cx="342900" cy="342900"/>
          </a:xfrm>
          <a:custGeom>
            <a:avLst/>
            <a:gdLst/>
            <a:ahLst/>
            <a:cxnLst/>
            <a:rect l="l" t="t" r="r" b="b"/>
            <a:pathLst>
              <a:path w="342900" h="342900">
                <a:moveTo>
                  <a:pt x="171450" y="0"/>
                </a:moveTo>
                <a:lnTo>
                  <a:pt x="125871" y="6124"/>
                </a:lnTo>
                <a:lnTo>
                  <a:pt x="84915" y="23407"/>
                </a:lnTo>
                <a:lnTo>
                  <a:pt x="50215" y="50215"/>
                </a:lnTo>
                <a:lnTo>
                  <a:pt x="23407" y="84915"/>
                </a:lnTo>
                <a:lnTo>
                  <a:pt x="6124" y="125871"/>
                </a:lnTo>
                <a:lnTo>
                  <a:pt x="0" y="171450"/>
                </a:lnTo>
                <a:lnTo>
                  <a:pt x="6124" y="217028"/>
                </a:lnTo>
                <a:lnTo>
                  <a:pt x="23407" y="257984"/>
                </a:lnTo>
                <a:lnTo>
                  <a:pt x="50215" y="292684"/>
                </a:lnTo>
                <a:lnTo>
                  <a:pt x="84915" y="319492"/>
                </a:lnTo>
                <a:lnTo>
                  <a:pt x="125871" y="336775"/>
                </a:lnTo>
                <a:lnTo>
                  <a:pt x="171450" y="342900"/>
                </a:lnTo>
                <a:lnTo>
                  <a:pt x="217028" y="336775"/>
                </a:lnTo>
                <a:lnTo>
                  <a:pt x="257984" y="319492"/>
                </a:lnTo>
                <a:lnTo>
                  <a:pt x="292684" y="292684"/>
                </a:lnTo>
                <a:lnTo>
                  <a:pt x="319492" y="257984"/>
                </a:lnTo>
                <a:lnTo>
                  <a:pt x="336775" y="217028"/>
                </a:lnTo>
                <a:lnTo>
                  <a:pt x="342900" y="171450"/>
                </a:lnTo>
                <a:lnTo>
                  <a:pt x="336775" y="125871"/>
                </a:lnTo>
                <a:lnTo>
                  <a:pt x="319492" y="84915"/>
                </a:lnTo>
                <a:lnTo>
                  <a:pt x="292684" y="50215"/>
                </a:lnTo>
                <a:lnTo>
                  <a:pt x="257984" y="23407"/>
                </a:lnTo>
                <a:lnTo>
                  <a:pt x="217028" y="6124"/>
                </a:lnTo>
                <a:lnTo>
                  <a:pt x="171450" y="0"/>
                </a:lnTo>
                <a:close/>
              </a:path>
            </a:pathLst>
          </a:custGeom>
          <a:solidFill>
            <a:srgbClr val="1E497C"/>
          </a:solidFill>
        </p:spPr>
        <p:txBody>
          <a:bodyPr wrap="square" lIns="0" tIns="0" rIns="0" bIns="0" rtlCol="0"/>
          <a:lstStyle/>
          <a:p>
            <a:endParaRPr/>
          </a:p>
        </p:txBody>
      </p:sp>
      <p:sp>
        <p:nvSpPr>
          <p:cNvPr id="4" name="object 4"/>
          <p:cNvSpPr txBox="1"/>
          <p:nvPr/>
        </p:nvSpPr>
        <p:spPr>
          <a:xfrm>
            <a:off x="9462067" y="6253383"/>
            <a:ext cx="1504950" cy="243656"/>
          </a:xfrm>
          <a:prstGeom prst="rect">
            <a:avLst/>
          </a:prstGeom>
        </p:spPr>
        <p:txBody>
          <a:bodyPr vert="horz" wrap="square" lIns="0" tIns="12700" rIns="0" bIns="0" rtlCol="0">
            <a:spAutoFit/>
          </a:bodyPr>
          <a:lstStyle/>
          <a:p>
            <a:pPr marL="12700">
              <a:lnSpc>
                <a:spcPct val="100000"/>
              </a:lnSpc>
              <a:spcBef>
                <a:spcPts val="100"/>
              </a:spcBef>
            </a:pPr>
            <a:r>
              <a:rPr sz="1500" u="sng" dirty="0">
                <a:solidFill>
                  <a:srgbClr val="1E497C"/>
                </a:solidFill>
                <a:latin typeface="Segoe UI"/>
                <a:cs typeface="Segoe UI"/>
                <a:hlinkClick r:id="rId3">
                  <a:extLst>
                    <a:ext uri="{A12FA001-AC4F-418D-AE19-62706E023703}">
                      <ahyp:hlinkClr xmlns:ahyp="http://schemas.microsoft.com/office/drawing/2018/hyperlinkcolor" val="tx"/>
                    </a:ext>
                  </a:extLst>
                </a:hlinkClick>
              </a:rPr>
              <a:t>www.whcusa.com</a:t>
            </a:r>
            <a:endParaRPr sz="1500" dirty="0">
              <a:solidFill>
                <a:srgbClr val="1E497C"/>
              </a:solidFill>
              <a:latin typeface="Segoe UI"/>
              <a:cs typeface="Segoe UI"/>
            </a:endParaRPr>
          </a:p>
        </p:txBody>
      </p:sp>
      <p:sp>
        <p:nvSpPr>
          <p:cNvPr id="5" name="object 5"/>
          <p:cNvSpPr txBox="1"/>
          <p:nvPr/>
        </p:nvSpPr>
        <p:spPr>
          <a:xfrm>
            <a:off x="11375959" y="6322774"/>
            <a:ext cx="171450" cy="166712"/>
          </a:xfrm>
          <a:prstGeom prst="rect">
            <a:avLst/>
          </a:prstGeom>
        </p:spPr>
        <p:txBody>
          <a:bodyPr vert="horz" wrap="square" lIns="0" tIns="12700" rIns="0" bIns="0" rtlCol="0">
            <a:spAutoFit/>
          </a:bodyPr>
          <a:lstStyle/>
          <a:p>
            <a:pPr marL="12700" algn="ctr">
              <a:lnSpc>
                <a:spcPct val="100000"/>
              </a:lnSpc>
              <a:spcBef>
                <a:spcPts val="100"/>
              </a:spcBef>
            </a:pPr>
            <a:r>
              <a:rPr lang="en-US" sz="1000" b="1" spc="-5" dirty="0">
                <a:solidFill>
                  <a:srgbClr val="FFFFFF"/>
                </a:solidFill>
                <a:latin typeface="Segoe UI"/>
                <a:cs typeface="Segoe UI"/>
              </a:rPr>
              <a:t>2</a:t>
            </a:r>
            <a:endParaRPr sz="1000" dirty="0">
              <a:latin typeface="Segoe UI"/>
              <a:cs typeface="Segoe UI"/>
            </a:endParaRPr>
          </a:p>
        </p:txBody>
      </p:sp>
      <p:sp>
        <p:nvSpPr>
          <p:cNvPr id="6" name="object 6"/>
          <p:cNvSpPr/>
          <p:nvPr/>
        </p:nvSpPr>
        <p:spPr>
          <a:xfrm>
            <a:off x="11822906" y="6433972"/>
            <a:ext cx="369570" cy="0"/>
          </a:xfrm>
          <a:custGeom>
            <a:avLst/>
            <a:gdLst/>
            <a:ahLst/>
            <a:cxnLst/>
            <a:rect l="l" t="t" r="r" b="b"/>
            <a:pathLst>
              <a:path w="369570">
                <a:moveTo>
                  <a:pt x="0" y="0"/>
                </a:moveTo>
                <a:lnTo>
                  <a:pt x="369214" y="0"/>
                </a:lnTo>
              </a:path>
            </a:pathLst>
          </a:custGeom>
          <a:ln w="12700">
            <a:solidFill>
              <a:srgbClr val="939598"/>
            </a:solidFill>
          </a:ln>
        </p:spPr>
        <p:txBody>
          <a:bodyPr wrap="square" lIns="0" tIns="0" rIns="0" bIns="0" rtlCol="0"/>
          <a:lstStyle/>
          <a:p>
            <a:endParaRPr/>
          </a:p>
        </p:txBody>
      </p:sp>
      <p:sp>
        <p:nvSpPr>
          <p:cNvPr id="8" name="object 8"/>
          <p:cNvSpPr txBox="1">
            <a:spLocks noGrp="1"/>
          </p:cNvSpPr>
          <p:nvPr>
            <p:ph type="title"/>
          </p:nvPr>
        </p:nvSpPr>
        <p:spPr>
          <a:xfrm>
            <a:off x="665543" y="666353"/>
            <a:ext cx="2256790" cy="543560"/>
          </a:xfrm>
          <a:prstGeom prst="rect">
            <a:avLst/>
          </a:prstGeom>
        </p:spPr>
        <p:txBody>
          <a:bodyPr vert="horz" wrap="square" lIns="0" tIns="12700" rIns="0" bIns="0" rtlCol="0">
            <a:spAutoFit/>
          </a:bodyPr>
          <a:lstStyle/>
          <a:p>
            <a:pPr marL="12700">
              <a:lnSpc>
                <a:spcPct val="100000"/>
              </a:lnSpc>
              <a:spcBef>
                <a:spcPts val="100"/>
              </a:spcBef>
            </a:pPr>
            <a:r>
              <a:rPr lang="en-US" sz="3400" spc="-5" dirty="0">
                <a:solidFill>
                  <a:srgbClr val="FFFFFF"/>
                </a:solidFill>
              </a:rPr>
              <a:t>This</a:t>
            </a:r>
            <a:r>
              <a:rPr sz="3400" spc="-85" dirty="0">
                <a:solidFill>
                  <a:srgbClr val="FFFFFF"/>
                </a:solidFill>
              </a:rPr>
              <a:t> </a:t>
            </a:r>
            <a:r>
              <a:rPr sz="3400" spc="-30" dirty="0">
                <a:solidFill>
                  <a:srgbClr val="FFFFFF"/>
                </a:solidFill>
              </a:rPr>
              <a:t>Week</a:t>
            </a:r>
            <a:endParaRPr sz="3400" dirty="0"/>
          </a:p>
        </p:txBody>
      </p:sp>
      <p:sp>
        <p:nvSpPr>
          <p:cNvPr id="9" name="object 9"/>
          <p:cNvSpPr txBox="1"/>
          <p:nvPr/>
        </p:nvSpPr>
        <p:spPr>
          <a:xfrm>
            <a:off x="665543" y="1327614"/>
            <a:ext cx="1238250" cy="351378"/>
          </a:xfrm>
          <a:prstGeom prst="rect">
            <a:avLst/>
          </a:prstGeom>
        </p:spPr>
        <p:txBody>
          <a:bodyPr vert="horz" wrap="square" lIns="0" tIns="12700" rIns="0" bIns="0" rtlCol="0">
            <a:spAutoFit/>
          </a:bodyPr>
          <a:lstStyle/>
          <a:p>
            <a:pPr marL="12700">
              <a:lnSpc>
                <a:spcPct val="100000"/>
              </a:lnSpc>
              <a:spcBef>
                <a:spcPts val="100"/>
              </a:spcBef>
            </a:pPr>
            <a:r>
              <a:rPr sz="2200" b="1" dirty="0">
                <a:solidFill>
                  <a:srgbClr val="FFFFFF"/>
                </a:solidFill>
                <a:latin typeface="Segoe UI"/>
                <a:cs typeface="Segoe UI"/>
              </a:rPr>
              <a:t>Session</a:t>
            </a:r>
            <a:r>
              <a:rPr sz="2200" b="1" spc="-100" dirty="0">
                <a:solidFill>
                  <a:srgbClr val="FFFFFF"/>
                </a:solidFill>
                <a:latin typeface="Segoe UI"/>
                <a:cs typeface="Segoe UI"/>
              </a:rPr>
              <a:t> </a:t>
            </a:r>
            <a:r>
              <a:rPr lang="en-US" sz="2200" b="1" spc="-100" dirty="0">
                <a:solidFill>
                  <a:srgbClr val="FFFFFF"/>
                </a:solidFill>
                <a:latin typeface="Segoe UI"/>
                <a:cs typeface="Segoe UI"/>
              </a:rPr>
              <a:t>1</a:t>
            </a:r>
            <a:endParaRPr sz="2200" dirty="0">
              <a:latin typeface="Segoe UI"/>
              <a:cs typeface="Segoe UI"/>
            </a:endParaRPr>
          </a:p>
        </p:txBody>
      </p:sp>
      <p:sp>
        <p:nvSpPr>
          <p:cNvPr id="10" name="object 10"/>
          <p:cNvSpPr/>
          <p:nvPr/>
        </p:nvSpPr>
        <p:spPr>
          <a:xfrm>
            <a:off x="1044006" y="2382079"/>
            <a:ext cx="1193800" cy="1205230"/>
          </a:xfrm>
          <a:custGeom>
            <a:avLst/>
            <a:gdLst/>
            <a:ahLst/>
            <a:cxnLst/>
            <a:rect l="l" t="t" r="r" b="b"/>
            <a:pathLst>
              <a:path w="1193800" h="1205229">
                <a:moveTo>
                  <a:pt x="771969" y="0"/>
                </a:moveTo>
                <a:lnTo>
                  <a:pt x="165912" y="0"/>
                </a:lnTo>
                <a:lnTo>
                  <a:pt x="120135" y="7620"/>
                </a:lnTo>
                <a:lnTo>
                  <a:pt x="80034" y="24130"/>
                </a:lnTo>
                <a:lnTo>
                  <a:pt x="46789" y="50800"/>
                </a:lnTo>
                <a:lnTo>
                  <a:pt x="21582" y="85090"/>
                </a:lnTo>
                <a:lnTo>
                  <a:pt x="5592" y="125730"/>
                </a:lnTo>
                <a:lnTo>
                  <a:pt x="0" y="172720"/>
                </a:lnTo>
                <a:lnTo>
                  <a:pt x="0" y="830580"/>
                </a:lnTo>
                <a:lnTo>
                  <a:pt x="1620" y="838200"/>
                </a:lnTo>
                <a:lnTo>
                  <a:pt x="6042" y="844550"/>
                </a:lnTo>
                <a:lnTo>
                  <a:pt x="12601" y="849630"/>
                </a:lnTo>
                <a:lnTo>
                  <a:pt x="20637" y="850900"/>
                </a:lnTo>
                <a:lnTo>
                  <a:pt x="147828" y="850900"/>
                </a:lnTo>
                <a:lnTo>
                  <a:pt x="147828" y="1184910"/>
                </a:lnTo>
                <a:lnTo>
                  <a:pt x="149448" y="1193800"/>
                </a:lnTo>
                <a:lnTo>
                  <a:pt x="153870" y="1200150"/>
                </a:lnTo>
                <a:lnTo>
                  <a:pt x="160429" y="1203960"/>
                </a:lnTo>
                <a:lnTo>
                  <a:pt x="168465" y="1205230"/>
                </a:lnTo>
                <a:lnTo>
                  <a:pt x="775017" y="1205230"/>
                </a:lnTo>
                <a:lnTo>
                  <a:pt x="783048" y="1203960"/>
                </a:lnTo>
                <a:lnTo>
                  <a:pt x="789608" y="1200150"/>
                </a:lnTo>
                <a:lnTo>
                  <a:pt x="794032" y="1193800"/>
                </a:lnTo>
                <a:lnTo>
                  <a:pt x="795655" y="1184910"/>
                </a:lnTo>
                <a:lnTo>
                  <a:pt x="795655" y="1164590"/>
                </a:lnTo>
                <a:lnTo>
                  <a:pt x="189103" y="1164590"/>
                </a:lnTo>
                <a:lnTo>
                  <a:pt x="189103" y="840740"/>
                </a:lnTo>
                <a:lnTo>
                  <a:pt x="190995" y="838200"/>
                </a:lnTo>
                <a:lnTo>
                  <a:pt x="192151" y="834390"/>
                </a:lnTo>
                <a:lnTo>
                  <a:pt x="192151" y="826770"/>
                </a:lnTo>
                <a:lnTo>
                  <a:pt x="190995" y="822960"/>
                </a:lnTo>
                <a:lnTo>
                  <a:pt x="189103" y="819150"/>
                </a:lnTo>
                <a:lnTo>
                  <a:pt x="189103" y="808990"/>
                </a:lnTo>
                <a:lnTo>
                  <a:pt x="41275" y="808990"/>
                </a:lnTo>
                <a:lnTo>
                  <a:pt x="41275" y="172720"/>
                </a:lnTo>
                <a:lnTo>
                  <a:pt x="47458" y="129540"/>
                </a:lnTo>
                <a:lnTo>
                  <a:pt x="65034" y="92710"/>
                </a:lnTo>
                <a:lnTo>
                  <a:pt x="92542" y="66040"/>
                </a:lnTo>
                <a:lnTo>
                  <a:pt x="128522" y="48260"/>
                </a:lnTo>
                <a:lnTo>
                  <a:pt x="171513" y="41910"/>
                </a:lnTo>
                <a:lnTo>
                  <a:pt x="885167" y="41910"/>
                </a:lnTo>
                <a:lnTo>
                  <a:pt x="860603" y="22860"/>
                </a:lnTo>
                <a:lnTo>
                  <a:pt x="819180" y="6350"/>
                </a:lnTo>
                <a:lnTo>
                  <a:pt x="771969" y="0"/>
                </a:lnTo>
                <a:close/>
              </a:path>
              <a:path w="1193800" h="1205229">
                <a:moveTo>
                  <a:pt x="1046185" y="372110"/>
                </a:moveTo>
                <a:lnTo>
                  <a:pt x="1004430" y="372110"/>
                </a:lnTo>
                <a:lnTo>
                  <a:pt x="1004316" y="1108710"/>
                </a:lnTo>
                <a:lnTo>
                  <a:pt x="1012254" y="1145540"/>
                </a:lnTo>
                <a:lnTo>
                  <a:pt x="1033365" y="1176020"/>
                </a:lnTo>
                <a:lnTo>
                  <a:pt x="1063589" y="1197610"/>
                </a:lnTo>
                <a:lnTo>
                  <a:pt x="1098867" y="1205230"/>
                </a:lnTo>
                <a:lnTo>
                  <a:pt x="1134140" y="1197610"/>
                </a:lnTo>
                <a:lnTo>
                  <a:pt x="1164364" y="1176020"/>
                </a:lnTo>
                <a:lnTo>
                  <a:pt x="1172282" y="1164590"/>
                </a:lnTo>
                <a:lnTo>
                  <a:pt x="1098867" y="1164590"/>
                </a:lnTo>
                <a:lnTo>
                  <a:pt x="1079827" y="1159510"/>
                </a:lnTo>
                <a:lnTo>
                  <a:pt x="1062704" y="1146810"/>
                </a:lnTo>
                <a:lnTo>
                  <a:pt x="1050343" y="1129030"/>
                </a:lnTo>
                <a:lnTo>
                  <a:pt x="1045591" y="1108710"/>
                </a:lnTo>
                <a:lnTo>
                  <a:pt x="1045591" y="1104900"/>
                </a:lnTo>
                <a:lnTo>
                  <a:pt x="1193419" y="1104900"/>
                </a:lnTo>
                <a:lnTo>
                  <a:pt x="1193419" y="1064260"/>
                </a:lnTo>
                <a:lnTo>
                  <a:pt x="1045591" y="1064260"/>
                </a:lnTo>
                <a:lnTo>
                  <a:pt x="1045591" y="748030"/>
                </a:lnTo>
                <a:lnTo>
                  <a:pt x="1193419" y="748030"/>
                </a:lnTo>
                <a:lnTo>
                  <a:pt x="1193419" y="707390"/>
                </a:lnTo>
                <a:lnTo>
                  <a:pt x="1045591" y="707390"/>
                </a:lnTo>
                <a:lnTo>
                  <a:pt x="1045591" y="374650"/>
                </a:lnTo>
                <a:lnTo>
                  <a:pt x="1046185" y="372110"/>
                </a:lnTo>
                <a:close/>
              </a:path>
              <a:path w="1193800" h="1205229">
                <a:moveTo>
                  <a:pt x="795655" y="344170"/>
                </a:moveTo>
                <a:lnTo>
                  <a:pt x="754380" y="344170"/>
                </a:lnTo>
                <a:lnTo>
                  <a:pt x="754380" y="1164590"/>
                </a:lnTo>
                <a:lnTo>
                  <a:pt x="795655" y="1164590"/>
                </a:lnTo>
                <a:lnTo>
                  <a:pt x="795655" y="344170"/>
                </a:lnTo>
                <a:close/>
              </a:path>
              <a:path w="1193800" h="1205229">
                <a:moveTo>
                  <a:pt x="1193419" y="1104900"/>
                </a:moveTo>
                <a:lnTo>
                  <a:pt x="1152144" y="1104900"/>
                </a:lnTo>
                <a:lnTo>
                  <a:pt x="1152144" y="1108710"/>
                </a:lnTo>
                <a:lnTo>
                  <a:pt x="1147389" y="1129030"/>
                </a:lnTo>
                <a:lnTo>
                  <a:pt x="1135025" y="1146810"/>
                </a:lnTo>
                <a:lnTo>
                  <a:pt x="1117902" y="1159510"/>
                </a:lnTo>
                <a:lnTo>
                  <a:pt x="1098867" y="1164590"/>
                </a:lnTo>
                <a:lnTo>
                  <a:pt x="1172282" y="1164590"/>
                </a:lnTo>
                <a:lnTo>
                  <a:pt x="1185478" y="1145540"/>
                </a:lnTo>
                <a:lnTo>
                  <a:pt x="1193419" y="1108710"/>
                </a:lnTo>
                <a:lnTo>
                  <a:pt x="1193419" y="1104900"/>
                </a:lnTo>
                <a:close/>
              </a:path>
              <a:path w="1193800" h="1205229">
                <a:moveTo>
                  <a:pt x="1193419" y="748030"/>
                </a:moveTo>
                <a:lnTo>
                  <a:pt x="1152144" y="748030"/>
                </a:lnTo>
                <a:lnTo>
                  <a:pt x="1152144" y="1064260"/>
                </a:lnTo>
                <a:lnTo>
                  <a:pt x="1193419" y="1064260"/>
                </a:lnTo>
                <a:lnTo>
                  <a:pt x="1193419" y="748030"/>
                </a:lnTo>
                <a:close/>
              </a:path>
              <a:path w="1193800" h="1205229">
                <a:moveTo>
                  <a:pt x="672909" y="914400"/>
                </a:moveTo>
                <a:lnTo>
                  <a:pt x="471741" y="914400"/>
                </a:lnTo>
                <a:lnTo>
                  <a:pt x="463705" y="915670"/>
                </a:lnTo>
                <a:lnTo>
                  <a:pt x="457146" y="920750"/>
                </a:lnTo>
                <a:lnTo>
                  <a:pt x="452724" y="927100"/>
                </a:lnTo>
                <a:lnTo>
                  <a:pt x="451104" y="934720"/>
                </a:lnTo>
                <a:lnTo>
                  <a:pt x="452724" y="943610"/>
                </a:lnTo>
                <a:lnTo>
                  <a:pt x="457146" y="949960"/>
                </a:lnTo>
                <a:lnTo>
                  <a:pt x="463705" y="953770"/>
                </a:lnTo>
                <a:lnTo>
                  <a:pt x="471741" y="956310"/>
                </a:lnTo>
                <a:lnTo>
                  <a:pt x="672909" y="956310"/>
                </a:lnTo>
                <a:lnTo>
                  <a:pt x="680940" y="953770"/>
                </a:lnTo>
                <a:lnTo>
                  <a:pt x="687500" y="949960"/>
                </a:lnTo>
                <a:lnTo>
                  <a:pt x="691924" y="943610"/>
                </a:lnTo>
                <a:lnTo>
                  <a:pt x="693547" y="934720"/>
                </a:lnTo>
                <a:lnTo>
                  <a:pt x="691924" y="927100"/>
                </a:lnTo>
                <a:lnTo>
                  <a:pt x="687500" y="920750"/>
                </a:lnTo>
                <a:lnTo>
                  <a:pt x="680940" y="915670"/>
                </a:lnTo>
                <a:lnTo>
                  <a:pt x="672909" y="914400"/>
                </a:lnTo>
                <a:close/>
              </a:path>
              <a:path w="1193800" h="1205229">
                <a:moveTo>
                  <a:pt x="1098867" y="278130"/>
                </a:moveTo>
                <a:lnTo>
                  <a:pt x="1073978" y="281940"/>
                </a:lnTo>
                <a:lnTo>
                  <a:pt x="1050948" y="293370"/>
                </a:lnTo>
                <a:lnTo>
                  <a:pt x="1031135" y="309880"/>
                </a:lnTo>
                <a:lnTo>
                  <a:pt x="1015898" y="331470"/>
                </a:lnTo>
                <a:lnTo>
                  <a:pt x="999426" y="331470"/>
                </a:lnTo>
                <a:lnTo>
                  <a:pt x="963153" y="339090"/>
                </a:lnTo>
                <a:lnTo>
                  <a:pt x="932076" y="360680"/>
                </a:lnTo>
                <a:lnTo>
                  <a:pt x="910370" y="391160"/>
                </a:lnTo>
                <a:lnTo>
                  <a:pt x="902208" y="427990"/>
                </a:lnTo>
                <a:lnTo>
                  <a:pt x="902208" y="808990"/>
                </a:lnTo>
                <a:lnTo>
                  <a:pt x="903828" y="816610"/>
                </a:lnTo>
                <a:lnTo>
                  <a:pt x="908250" y="822960"/>
                </a:lnTo>
                <a:lnTo>
                  <a:pt x="914809" y="828040"/>
                </a:lnTo>
                <a:lnTo>
                  <a:pt x="922845" y="829310"/>
                </a:lnTo>
                <a:lnTo>
                  <a:pt x="930876" y="828040"/>
                </a:lnTo>
                <a:lnTo>
                  <a:pt x="937436" y="822960"/>
                </a:lnTo>
                <a:lnTo>
                  <a:pt x="941860" y="816610"/>
                </a:lnTo>
                <a:lnTo>
                  <a:pt x="943483" y="808990"/>
                </a:lnTo>
                <a:lnTo>
                  <a:pt x="943483" y="427990"/>
                </a:lnTo>
                <a:lnTo>
                  <a:pt x="948473" y="407670"/>
                </a:lnTo>
                <a:lnTo>
                  <a:pt x="961453" y="389890"/>
                </a:lnTo>
                <a:lnTo>
                  <a:pt x="979433" y="377190"/>
                </a:lnTo>
                <a:lnTo>
                  <a:pt x="999426" y="372110"/>
                </a:lnTo>
                <a:lnTo>
                  <a:pt x="1046185" y="372110"/>
                </a:lnTo>
                <a:lnTo>
                  <a:pt x="1050343" y="354330"/>
                </a:lnTo>
                <a:lnTo>
                  <a:pt x="1062704" y="336550"/>
                </a:lnTo>
                <a:lnTo>
                  <a:pt x="1079827" y="323850"/>
                </a:lnTo>
                <a:lnTo>
                  <a:pt x="1098867" y="318770"/>
                </a:lnTo>
                <a:lnTo>
                  <a:pt x="1172282" y="318770"/>
                </a:lnTo>
                <a:lnTo>
                  <a:pt x="1164364" y="307340"/>
                </a:lnTo>
                <a:lnTo>
                  <a:pt x="1134140" y="285750"/>
                </a:lnTo>
                <a:lnTo>
                  <a:pt x="1098867" y="278130"/>
                </a:lnTo>
                <a:close/>
              </a:path>
              <a:path w="1193800" h="1205229">
                <a:moveTo>
                  <a:pt x="286308" y="41910"/>
                </a:moveTo>
                <a:lnTo>
                  <a:pt x="171513" y="41910"/>
                </a:lnTo>
                <a:lnTo>
                  <a:pt x="214504" y="48260"/>
                </a:lnTo>
                <a:lnTo>
                  <a:pt x="250484" y="66040"/>
                </a:lnTo>
                <a:lnTo>
                  <a:pt x="277992" y="92710"/>
                </a:lnTo>
                <a:lnTo>
                  <a:pt x="295568" y="129540"/>
                </a:lnTo>
                <a:lnTo>
                  <a:pt x="301752" y="172720"/>
                </a:lnTo>
                <a:lnTo>
                  <a:pt x="301569" y="180340"/>
                </a:lnTo>
                <a:lnTo>
                  <a:pt x="301028" y="187960"/>
                </a:lnTo>
                <a:lnTo>
                  <a:pt x="300133" y="195580"/>
                </a:lnTo>
                <a:lnTo>
                  <a:pt x="298894" y="201930"/>
                </a:lnTo>
                <a:lnTo>
                  <a:pt x="171513" y="201930"/>
                </a:lnTo>
                <a:lnTo>
                  <a:pt x="163477" y="204470"/>
                </a:lnTo>
                <a:lnTo>
                  <a:pt x="156918" y="208280"/>
                </a:lnTo>
                <a:lnTo>
                  <a:pt x="152496" y="214630"/>
                </a:lnTo>
                <a:lnTo>
                  <a:pt x="150876" y="223520"/>
                </a:lnTo>
                <a:lnTo>
                  <a:pt x="150876" y="313690"/>
                </a:lnTo>
                <a:lnTo>
                  <a:pt x="148971" y="316230"/>
                </a:lnTo>
                <a:lnTo>
                  <a:pt x="147828" y="320040"/>
                </a:lnTo>
                <a:lnTo>
                  <a:pt x="147828" y="808990"/>
                </a:lnTo>
                <a:lnTo>
                  <a:pt x="189103" y="808990"/>
                </a:lnTo>
                <a:lnTo>
                  <a:pt x="189103" y="344170"/>
                </a:lnTo>
                <a:lnTo>
                  <a:pt x="795655" y="344170"/>
                </a:lnTo>
                <a:lnTo>
                  <a:pt x="795655" y="342899"/>
                </a:lnTo>
                <a:lnTo>
                  <a:pt x="844401" y="330200"/>
                </a:lnTo>
                <a:lnTo>
                  <a:pt x="885233" y="304800"/>
                </a:lnTo>
                <a:lnTo>
                  <a:pt x="886349" y="303530"/>
                </a:lnTo>
                <a:lnTo>
                  <a:pt x="286524" y="303530"/>
                </a:lnTo>
                <a:lnTo>
                  <a:pt x="287708" y="302260"/>
                </a:lnTo>
                <a:lnTo>
                  <a:pt x="192151" y="302260"/>
                </a:lnTo>
                <a:lnTo>
                  <a:pt x="192151" y="243840"/>
                </a:lnTo>
                <a:lnTo>
                  <a:pt x="328805" y="243840"/>
                </a:lnTo>
                <a:lnTo>
                  <a:pt x="339149" y="212090"/>
                </a:lnTo>
                <a:lnTo>
                  <a:pt x="343027" y="172720"/>
                </a:lnTo>
                <a:lnTo>
                  <a:pt x="339133" y="133350"/>
                </a:lnTo>
                <a:lnTo>
                  <a:pt x="327917" y="97790"/>
                </a:lnTo>
                <a:lnTo>
                  <a:pt x="310076" y="67310"/>
                </a:lnTo>
                <a:lnTo>
                  <a:pt x="286308" y="41910"/>
                </a:lnTo>
                <a:close/>
              </a:path>
              <a:path w="1193800" h="1205229">
                <a:moveTo>
                  <a:pt x="266698" y="685800"/>
                </a:moveTo>
                <a:lnTo>
                  <a:pt x="259154" y="688340"/>
                </a:lnTo>
                <a:lnTo>
                  <a:pt x="252882" y="693420"/>
                </a:lnTo>
                <a:lnTo>
                  <a:pt x="249159" y="701040"/>
                </a:lnTo>
                <a:lnTo>
                  <a:pt x="248546" y="708660"/>
                </a:lnTo>
                <a:lnTo>
                  <a:pt x="250937" y="716280"/>
                </a:lnTo>
                <a:lnTo>
                  <a:pt x="256222" y="722630"/>
                </a:lnTo>
                <a:lnTo>
                  <a:pt x="286664" y="746760"/>
                </a:lnTo>
                <a:lnTo>
                  <a:pt x="291198" y="748030"/>
                </a:lnTo>
                <a:lnTo>
                  <a:pt x="300990" y="748030"/>
                </a:lnTo>
                <a:lnTo>
                  <a:pt x="306247" y="746760"/>
                </a:lnTo>
                <a:lnTo>
                  <a:pt x="352497" y="701040"/>
                </a:lnTo>
                <a:lnTo>
                  <a:pt x="294182" y="701040"/>
                </a:lnTo>
                <a:lnTo>
                  <a:pt x="281876" y="690880"/>
                </a:lnTo>
                <a:lnTo>
                  <a:pt x="274583" y="687070"/>
                </a:lnTo>
                <a:lnTo>
                  <a:pt x="266698" y="685800"/>
                </a:lnTo>
                <a:close/>
              </a:path>
              <a:path w="1193800" h="1205229">
                <a:moveTo>
                  <a:pt x="672909" y="707390"/>
                </a:moveTo>
                <a:lnTo>
                  <a:pt x="471741" y="707390"/>
                </a:lnTo>
                <a:lnTo>
                  <a:pt x="463705" y="708660"/>
                </a:lnTo>
                <a:lnTo>
                  <a:pt x="457146" y="713740"/>
                </a:lnTo>
                <a:lnTo>
                  <a:pt x="452724" y="720090"/>
                </a:lnTo>
                <a:lnTo>
                  <a:pt x="451104" y="727710"/>
                </a:lnTo>
                <a:lnTo>
                  <a:pt x="452724" y="736600"/>
                </a:lnTo>
                <a:lnTo>
                  <a:pt x="457146" y="742950"/>
                </a:lnTo>
                <a:lnTo>
                  <a:pt x="463705" y="746760"/>
                </a:lnTo>
                <a:lnTo>
                  <a:pt x="471741" y="748030"/>
                </a:lnTo>
                <a:lnTo>
                  <a:pt x="672909" y="748030"/>
                </a:lnTo>
                <a:lnTo>
                  <a:pt x="680940" y="746760"/>
                </a:lnTo>
                <a:lnTo>
                  <a:pt x="687500" y="742950"/>
                </a:lnTo>
                <a:lnTo>
                  <a:pt x="691924" y="736600"/>
                </a:lnTo>
                <a:lnTo>
                  <a:pt x="693547" y="727710"/>
                </a:lnTo>
                <a:lnTo>
                  <a:pt x="691924" y="720090"/>
                </a:lnTo>
                <a:lnTo>
                  <a:pt x="687500" y="713740"/>
                </a:lnTo>
                <a:lnTo>
                  <a:pt x="680940" y="708660"/>
                </a:lnTo>
                <a:lnTo>
                  <a:pt x="672909" y="707390"/>
                </a:lnTo>
                <a:close/>
              </a:path>
              <a:path w="1193800" h="1205229">
                <a:moveTo>
                  <a:pt x="1172282" y="318770"/>
                </a:moveTo>
                <a:lnTo>
                  <a:pt x="1098867" y="318770"/>
                </a:lnTo>
                <a:lnTo>
                  <a:pt x="1117902" y="323850"/>
                </a:lnTo>
                <a:lnTo>
                  <a:pt x="1135025" y="336550"/>
                </a:lnTo>
                <a:lnTo>
                  <a:pt x="1147389" y="354330"/>
                </a:lnTo>
                <a:lnTo>
                  <a:pt x="1152144" y="374650"/>
                </a:lnTo>
                <a:lnTo>
                  <a:pt x="1152144" y="707390"/>
                </a:lnTo>
                <a:lnTo>
                  <a:pt x="1193419" y="707390"/>
                </a:lnTo>
                <a:lnTo>
                  <a:pt x="1193419" y="374650"/>
                </a:lnTo>
                <a:lnTo>
                  <a:pt x="1185478" y="337820"/>
                </a:lnTo>
                <a:lnTo>
                  <a:pt x="1172282" y="318770"/>
                </a:lnTo>
                <a:close/>
              </a:path>
              <a:path w="1193800" h="1205229">
                <a:moveTo>
                  <a:pt x="397140" y="607060"/>
                </a:moveTo>
                <a:lnTo>
                  <a:pt x="389368" y="608330"/>
                </a:lnTo>
                <a:lnTo>
                  <a:pt x="382524" y="613410"/>
                </a:lnTo>
                <a:lnTo>
                  <a:pt x="294182" y="701040"/>
                </a:lnTo>
                <a:lnTo>
                  <a:pt x="352497" y="701040"/>
                </a:lnTo>
                <a:lnTo>
                  <a:pt x="411594" y="642620"/>
                </a:lnTo>
                <a:lnTo>
                  <a:pt x="416153" y="635000"/>
                </a:lnTo>
                <a:lnTo>
                  <a:pt x="417695" y="627380"/>
                </a:lnTo>
                <a:lnTo>
                  <a:pt x="416214" y="619760"/>
                </a:lnTo>
                <a:lnTo>
                  <a:pt x="411708" y="613410"/>
                </a:lnTo>
                <a:lnTo>
                  <a:pt x="404900" y="608330"/>
                </a:lnTo>
                <a:lnTo>
                  <a:pt x="397140" y="607060"/>
                </a:lnTo>
                <a:close/>
              </a:path>
              <a:path w="1193800" h="1205229">
                <a:moveTo>
                  <a:pt x="268974" y="480060"/>
                </a:moveTo>
                <a:lnTo>
                  <a:pt x="261214" y="481330"/>
                </a:lnTo>
                <a:lnTo>
                  <a:pt x="254406" y="486410"/>
                </a:lnTo>
                <a:lnTo>
                  <a:pt x="249893" y="492760"/>
                </a:lnTo>
                <a:lnTo>
                  <a:pt x="248410" y="500380"/>
                </a:lnTo>
                <a:lnTo>
                  <a:pt x="249954" y="508000"/>
                </a:lnTo>
                <a:lnTo>
                  <a:pt x="254520" y="515620"/>
                </a:lnTo>
                <a:lnTo>
                  <a:pt x="281178" y="541020"/>
                </a:lnTo>
                <a:lnTo>
                  <a:pt x="285191" y="546100"/>
                </a:lnTo>
                <a:lnTo>
                  <a:pt x="290449" y="547370"/>
                </a:lnTo>
                <a:lnTo>
                  <a:pt x="300977" y="547370"/>
                </a:lnTo>
                <a:lnTo>
                  <a:pt x="306235" y="546100"/>
                </a:lnTo>
                <a:lnTo>
                  <a:pt x="354471" y="497840"/>
                </a:lnTo>
                <a:lnTo>
                  <a:pt x="295719" y="497840"/>
                </a:lnTo>
                <a:lnTo>
                  <a:pt x="283591" y="485140"/>
                </a:lnTo>
                <a:lnTo>
                  <a:pt x="276746" y="481330"/>
                </a:lnTo>
                <a:lnTo>
                  <a:pt x="268974" y="480060"/>
                </a:lnTo>
                <a:close/>
              </a:path>
              <a:path w="1193800" h="1205229">
                <a:moveTo>
                  <a:pt x="672909" y="506730"/>
                </a:moveTo>
                <a:lnTo>
                  <a:pt x="471741" y="506730"/>
                </a:lnTo>
                <a:lnTo>
                  <a:pt x="463705" y="508000"/>
                </a:lnTo>
                <a:lnTo>
                  <a:pt x="457146" y="511810"/>
                </a:lnTo>
                <a:lnTo>
                  <a:pt x="452724" y="519430"/>
                </a:lnTo>
                <a:lnTo>
                  <a:pt x="451104" y="527050"/>
                </a:lnTo>
                <a:lnTo>
                  <a:pt x="452724" y="534670"/>
                </a:lnTo>
                <a:lnTo>
                  <a:pt x="457146" y="541020"/>
                </a:lnTo>
                <a:lnTo>
                  <a:pt x="463705" y="546100"/>
                </a:lnTo>
                <a:lnTo>
                  <a:pt x="471741" y="547370"/>
                </a:lnTo>
                <a:lnTo>
                  <a:pt x="672909" y="547370"/>
                </a:lnTo>
                <a:lnTo>
                  <a:pt x="680940" y="546100"/>
                </a:lnTo>
                <a:lnTo>
                  <a:pt x="687500" y="541020"/>
                </a:lnTo>
                <a:lnTo>
                  <a:pt x="691924" y="534670"/>
                </a:lnTo>
                <a:lnTo>
                  <a:pt x="693547" y="527050"/>
                </a:lnTo>
                <a:lnTo>
                  <a:pt x="691924" y="519430"/>
                </a:lnTo>
                <a:lnTo>
                  <a:pt x="687500" y="511810"/>
                </a:lnTo>
                <a:lnTo>
                  <a:pt x="680940" y="508000"/>
                </a:lnTo>
                <a:lnTo>
                  <a:pt x="672909" y="506730"/>
                </a:lnTo>
                <a:close/>
              </a:path>
              <a:path w="1193800" h="1205229">
                <a:moveTo>
                  <a:pt x="397140" y="405130"/>
                </a:moveTo>
                <a:lnTo>
                  <a:pt x="389368" y="407670"/>
                </a:lnTo>
                <a:lnTo>
                  <a:pt x="382524" y="411480"/>
                </a:lnTo>
                <a:lnTo>
                  <a:pt x="295719" y="497840"/>
                </a:lnTo>
                <a:lnTo>
                  <a:pt x="354471" y="497840"/>
                </a:lnTo>
                <a:lnTo>
                  <a:pt x="411594" y="440690"/>
                </a:lnTo>
                <a:lnTo>
                  <a:pt x="416153" y="434340"/>
                </a:lnTo>
                <a:lnTo>
                  <a:pt x="417695" y="426720"/>
                </a:lnTo>
                <a:lnTo>
                  <a:pt x="416214" y="419100"/>
                </a:lnTo>
                <a:lnTo>
                  <a:pt x="411708" y="411480"/>
                </a:lnTo>
                <a:lnTo>
                  <a:pt x="404900" y="407670"/>
                </a:lnTo>
                <a:lnTo>
                  <a:pt x="397140" y="405130"/>
                </a:lnTo>
                <a:close/>
              </a:path>
              <a:path w="1193800" h="1205229">
                <a:moveTo>
                  <a:pt x="885167" y="41910"/>
                </a:moveTo>
                <a:lnTo>
                  <a:pt x="771969" y="41910"/>
                </a:lnTo>
                <a:lnTo>
                  <a:pt x="814960" y="48260"/>
                </a:lnTo>
                <a:lnTo>
                  <a:pt x="850940" y="66040"/>
                </a:lnTo>
                <a:lnTo>
                  <a:pt x="878448" y="92710"/>
                </a:lnTo>
                <a:lnTo>
                  <a:pt x="896024" y="129540"/>
                </a:lnTo>
                <a:lnTo>
                  <a:pt x="902208" y="172720"/>
                </a:lnTo>
                <a:lnTo>
                  <a:pt x="896024" y="215900"/>
                </a:lnTo>
                <a:lnTo>
                  <a:pt x="878448" y="251460"/>
                </a:lnTo>
                <a:lnTo>
                  <a:pt x="850940" y="279400"/>
                </a:lnTo>
                <a:lnTo>
                  <a:pt x="814960" y="297180"/>
                </a:lnTo>
                <a:lnTo>
                  <a:pt x="771969" y="303530"/>
                </a:lnTo>
                <a:lnTo>
                  <a:pt x="886349" y="303530"/>
                </a:lnTo>
                <a:lnTo>
                  <a:pt x="916476" y="269240"/>
                </a:lnTo>
                <a:lnTo>
                  <a:pt x="936451" y="224790"/>
                </a:lnTo>
                <a:lnTo>
                  <a:pt x="943483" y="172720"/>
                </a:lnTo>
                <a:lnTo>
                  <a:pt x="937679" y="125730"/>
                </a:lnTo>
                <a:lnTo>
                  <a:pt x="921100" y="83820"/>
                </a:lnTo>
                <a:lnTo>
                  <a:pt x="894992" y="49530"/>
                </a:lnTo>
                <a:lnTo>
                  <a:pt x="885167" y="41910"/>
                </a:lnTo>
                <a:close/>
              </a:path>
              <a:path w="1193800" h="1205229">
                <a:moveTo>
                  <a:pt x="328805" y="243840"/>
                </a:moveTo>
                <a:lnTo>
                  <a:pt x="283349" y="243840"/>
                </a:lnTo>
                <a:lnTo>
                  <a:pt x="266808" y="265430"/>
                </a:lnTo>
                <a:lnTo>
                  <a:pt x="245765" y="283210"/>
                </a:lnTo>
                <a:lnTo>
                  <a:pt x="220715" y="295910"/>
                </a:lnTo>
                <a:lnTo>
                  <a:pt x="192151" y="302260"/>
                </a:lnTo>
                <a:lnTo>
                  <a:pt x="287708" y="302260"/>
                </a:lnTo>
                <a:lnTo>
                  <a:pt x="310205" y="278130"/>
                </a:lnTo>
                <a:lnTo>
                  <a:pt x="327977" y="246380"/>
                </a:lnTo>
                <a:lnTo>
                  <a:pt x="328805" y="243840"/>
                </a:lnTo>
                <a:close/>
              </a:path>
            </a:pathLst>
          </a:custGeom>
          <a:solidFill>
            <a:srgbClr val="FFFFFF"/>
          </a:solidFill>
        </p:spPr>
        <p:txBody>
          <a:bodyPr wrap="square" lIns="0" tIns="0" rIns="0" bIns="0" rtlCol="0"/>
          <a:lstStyle/>
          <a:p>
            <a:endParaRPr/>
          </a:p>
        </p:txBody>
      </p:sp>
      <p:sp>
        <p:nvSpPr>
          <p:cNvPr id="16" name="Rounded Rectangle 15"/>
          <p:cNvSpPr/>
          <p:nvPr/>
        </p:nvSpPr>
        <p:spPr>
          <a:xfrm>
            <a:off x="4088598" y="1416421"/>
            <a:ext cx="6731801" cy="536893"/>
          </a:xfrm>
          <a:prstGeom prst="roundRect">
            <a:avLst>
              <a:gd name="adj" fmla="val 28849"/>
            </a:avLst>
          </a:prstGeom>
          <a:solidFill>
            <a:srgbClr val="1E497C"/>
          </a:solidFill>
          <a:ln>
            <a:noFill/>
          </a:ln>
          <a:effectLst>
            <a:outerShdw blurRad="50800" dist="38100" dir="33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3" name="object 13"/>
          <p:cNvSpPr txBox="1"/>
          <p:nvPr/>
        </p:nvSpPr>
        <p:spPr>
          <a:xfrm>
            <a:off x="4220213" y="1538812"/>
            <a:ext cx="7505529" cy="3701398"/>
          </a:xfrm>
          <a:prstGeom prst="rect">
            <a:avLst/>
          </a:prstGeom>
        </p:spPr>
        <p:txBody>
          <a:bodyPr vert="horz" wrap="square" lIns="0" tIns="12700" rIns="0" bIns="0" rtlCol="0">
            <a:spAutoFit/>
          </a:bodyPr>
          <a:lstStyle/>
          <a:p>
            <a:pPr marL="26670">
              <a:spcBef>
                <a:spcPts val="100"/>
              </a:spcBef>
            </a:pPr>
            <a:r>
              <a:rPr lang="en-US" sz="2700" b="1" spc="-10" baseline="4629" dirty="0">
                <a:solidFill>
                  <a:srgbClr val="FFFFFF"/>
                </a:solidFill>
                <a:latin typeface="Segoe UI"/>
                <a:cs typeface="Segoe UI"/>
              </a:rPr>
              <a:t>     </a:t>
            </a:r>
            <a:r>
              <a:rPr lang="en-US" sz="1800" b="1" spc="-5" dirty="0">
                <a:solidFill>
                  <a:srgbClr val="FFFFFF"/>
                </a:solidFill>
                <a:latin typeface="Segoe UI"/>
                <a:cs typeface="Segoe UI"/>
              </a:rPr>
              <a:t>Introductions, Program Orientation </a:t>
            </a:r>
            <a:r>
              <a:rPr lang="en-US" sz="1800" b="1" dirty="0">
                <a:solidFill>
                  <a:srgbClr val="FFFFFF"/>
                </a:solidFill>
                <a:latin typeface="Segoe UI"/>
                <a:cs typeface="Segoe UI"/>
              </a:rPr>
              <a:t>&amp; </a:t>
            </a:r>
            <a:r>
              <a:rPr lang="en-US" sz="1800" b="1" spc="-5" dirty="0">
                <a:solidFill>
                  <a:srgbClr val="FFFFFF"/>
                </a:solidFill>
                <a:latin typeface="Segoe UI"/>
                <a:cs typeface="Segoe UI"/>
              </a:rPr>
              <a:t>Business</a:t>
            </a:r>
            <a:r>
              <a:rPr lang="en-US" sz="1800" b="1" spc="-70" dirty="0">
                <a:solidFill>
                  <a:srgbClr val="FFFFFF"/>
                </a:solidFill>
                <a:latin typeface="Segoe UI"/>
                <a:cs typeface="Segoe UI"/>
              </a:rPr>
              <a:t> </a:t>
            </a:r>
            <a:r>
              <a:rPr lang="en-US" sz="1800" b="1" spc="-5" dirty="0">
                <a:solidFill>
                  <a:srgbClr val="FFFFFF"/>
                </a:solidFill>
                <a:latin typeface="Segoe UI"/>
                <a:cs typeface="Segoe UI"/>
              </a:rPr>
              <a:t>Challenges</a:t>
            </a:r>
            <a:endParaRPr lang="en-US" sz="1800" dirty="0">
              <a:latin typeface="Segoe UI"/>
              <a:cs typeface="Segoe UI"/>
            </a:endParaRPr>
          </a:p>
          <a:p>
            <a:pPr marL="374650" marR="5080">
              <a:lnSpc>
                <a:spcPct val="118500"/>
              </a:lnSpc>
              <a:spcBef>
                <a:spcPts val="1695"/>
              </a:spcBef>
            </a:pPr>
            <a:r>
              <a:rPr lang="en-US" sz="1800" b="1" dirty="0">
                <a:solidFill>
                  <a:srgbClr val="1E497C"/>
                </a:solidFill>
                <a:latin typeface="Segoe UI Semilight"/>
                <a:cs typeface="Segoe UI Semilight"/>
              </a:rPr>
              <a:t>During this 3-hour </a:t>
            </a:r>
            <a:r>
              <a:rPr lang="en-US" sz="1800" b="1" spc="-5" dirty="0">
                <a:solidFill>
                  <a:srgbClr val="1E497C"/>
                </a:solidFill>
                <a:latin typeface="Segoe UI Semilight"/>
                <a:cs typeface="Segoe UI Semilight"/>
              </a:rPr>
              <a:t>session, w</a:t>
            </a:r>
            <a:r>
              <a:rPr lang="en-US" sz="1800" b="1" spc="-25" dirty="0">
                <a:solidFill>
                  <a:srgbClr val="1E497C"/>
                </a:solidFill>
                <a:latin typeface="Segoe UI Semilight"/>
                <a:cs typeface="Segoe UI Semilight"/>
              </a:rPr>
              <a:t>e </a:t>
            </a:r>
            <a:r>
              <a:rPr lang="en-US" sz="1800" b="1" dirty="0">
                <a:solidFill>
                  <a:srgbClr val="1E497C"/>
                </a:solidFill>
                <a:latin typeface="Segoe UI Semilight"/>
                <a:cs typeface="Segoe UI Semilight"/>
              </a:rPr>
              <a:t>will </a:t>
            </a:r>
            <a:r>
              <a:rPr lang="en-US" sz="1800" b="1" spc="-5" dirty="0">
                <a:solidFill>
                  <a:srgbClr val="1E497C"/>
                </a:solidFill>
                <a:latin typeface="Segoe UI Semilight"/>
                <a:cs typeface="Segoe UI Semilight"/>
              </a:rPr>
              <a:t>discuss </a:t>
            </a:r>
            <a:r>
              <a:rPr lang="en-US" sz="1800" b="1" dirty="0">
                <a:solidFill>
                  <a:srgbClr val="1E497C"/>
                </a:solidFill>
                <a:latin typeface="Segoe UI Semilight"/>
                <a:cs typeface="Segoe UI Semilight"/>
              </a:rPr>
              <a:t>the </a:t>
            </a:r>
            <a:r>
              <a:rPr lang="en-US" sz="1800" b="1" spc="-10" dirty="0">
                <a:solidFill>
                  <a:srgbClr val="1E497C"/>
                </a:solidFill>
                <a:latin typeface="Segoe UI Semilight"/>
                <a:cs typeface="Segoe UI Semilight"/>
              </a:rPr>
              <a:t>goals </a:t>
            </a:r>
            <a:r>
              <a:rPr lang="en-US" sz="1800" b="1" spc="-20" dirty="0">
                <a:solidFill>
                  <a:srgbClr val="1E497C"/>
                </a:solidFill>
                <a:latin typeface="Segoe UI Semilight"/>
                <a:cs typeface="Segoe UI Semilight"/>
              </a:rPr>
              <a:t>of </a:t>
            </a:r>
            <a:r>
              <a:rPr lang="en-US" sz="1800" b="1" dirty="0">
                <a:solidFill>
                  <a:srgbClr val="1E497C"/>
                </a:solidFill>
                <a:latin typeface="Segoe UI Semilight"/>
                <a:cs typeface="Segoe UI Semilight"/>
              </a:rPr>
              <a:t>the </a:t>
            </a:r>
            <a:r>
              <a:rPr lang="en-US" sz="1800" b="1" spc="-10" dirty="0">
                <a:solidFill>
                  <a:srgbClr val="1E497C"/>
                </a:solidFill>
                <a:latin typeface="Segoe UI Semilight"/>
                <a:cs typeface="Segoe UI Semilight"/>
              </a:rPr>
              <a:t>program, </a:t>
            </a:r>
            <a:r>
              <a:rPr lang="en-US" sz="1800" b="1" dirty="0">
                <a:solidFill>
                  <a:srgbClr val="1E497C"/>
                </a:solidFill>
                <a:latin typeface="Segoe UI Semilight"/>
                <a:cs typeface="Segoe UI Semilight"/>
              </a:rPr>
              <a:t>expectations and the </a:t>
            </a:r>
            <a:r>
              <a:rPr lang="en-US" sz="1800" b="1" spc="-25" dirty="0">
                <a:solidFill>
                  <a:srgbClr val="1E497C"/>
                </a:solidFill>
                <a:latin typeface="Segoe UI Semilight"/>
                <a:cs typeface="Segoe UI Semilight"/>
              </a:rPr>
              <a:t>final </a:t>
            </a:r>
            <a:r>
              <a:rPr lang="en-US" sz="1800" b="1" spc="-5" dirty="0">
                <a:solidFill>
                  <a:srgbClr val="1E497C"/>
                </a:solidFill>
                <a:latin typeface="Segoe UI Semilight"/>
                <a:cs typeface="Segoe UI Semilight"/>
              </a:rPr>
              <a:t>presentation. Participants </a:t>
            </a:r>
            <a:r>
              <a:rPr lang="en-US" sz="1800" b="1" dirty="0">
                <a:solidFill>
                  <a:srgbClr val="1E497C"/>
                </a:solidFill>
                <a:latin typeface="Segoe UI Semilight"/>
                <a:cs typeface="Segoe UI Semilight"/>
              </a:rPr>
              <a:t>will </a:t>
            </a:r>
            <a:r>
              <a:rPr lang="en-US" sz="1800" b="1" spc="-5" dirty="0">
                <a:solidFill>
                  <a:srgbClr val="1E497C"/>
                </a:solidFill>
                <a:latin typeface="Segoe UI Semilight"/>
                <a:cs typeface="Segoe UI Semilight"/>
              </a:rPr>
              <a:t>introduce themselves </a:t>
            </a:r>
            <a:r>
              <a:rPr lang="en-US" sz="1800" b="1" dirty="0">
                <a:solidFill>
                  <a:srgbClr val="1E497C"/>
                </a:solidFill>
                <a:latin typeface="Segoe UI Semilight"/>
                <a:cs typeface="Segoe UI Semilight"/>
              </a:rPr>
              <a:t>and </a:t>
            </a:r>
            <a:r>
              <a:rPr lang="en-US" sz="1800" b="1" spc="-10" dirty="0">
                <a:solidFill>
                  <a:srgbClr val="1E497C"/>
                </a:solidFill>
                <a:latin typeface="Segoe UI Semilight"/>
                <a:cs typeface="Segoe UI Semilight"/>
              </a:rPr>
              <a:t>share </a:t>
            </a:r>
            <a:r>
              <a:rPr lang="en-US" sz="1800" b="1" dirty="0">
                <a:solidFill>
                  <a:srgbClr val="1E497C"/>
                </a:solidFill>
                <a:latin typeface="Segoe UI Semilight"/>
                <a:cs typeface="Segoe UI Semilight"/>
              </a:rPr>
              <a:t>their </a:t>
            </a:r>
            <a:r>
              <a:rPr lang="en-US" sz="1800" b="1" spc="-10" dirty="0">
                <a:solidFill>
                  <a:srgbClr val="1E497C"/>
                </a:solidFill>
                <a:latin typeface="Segoe UI Semilight"/>
                <a:cs typeface="Segoe UI Semilight"/>
              </a:rPr>
              <a:t>greatest </a:t>
            </a:r>
            <a:r>
              <a:rPr lang="en-US" sz="1800" b="1" dirty="0">
                <a:solidFill>
                  <a:srgbClr val="1E497C"/>
                </a:solidFill>
                <a:latin typeface="Segoe UI Semilight"/>
                <a:cs typeface="Segoe UI Semilight"/>
              </a:rPr>
              <a:t>business challenges</a:t>
            </a:r>
            <a:r>
              <a:rPr lang="en-US" sz="1800" b="1" spc="-5" dirty="0">
                <a:solidFill>
                  <a:srgbClr val="1E497C"/>
                </a:solidFill>
                <a:latin typeface="Segoe UI Semilight"/>
                <a:cs typeface="Segoe UI Semilight"/>
              </a:rPr>
              <a:t>. We will discuss </a:t>
            </a:r>
            <a:r>
              <a:rPr lang="en-US" b="1" spc="-5" dirty="0">
                <a:solidFill>
                  <a:srgbClr val="1E497C"/>
                </a:solidFill>
                <a:latin typeface="Segoe UI Semilight"/>
                <a:cs typeface="Segoe UI Semilight"/>
              </a:rPr>
              <a:t>cash flow projections, common </a:t>
            </a:r>
            <a:r>
              <a:rPr lang="en-US" sz="1800" b="1" spc="-5" dirty="0">
                <a:solidFill>
                  <a:srgbClr val="1E497C"/>
                </a:solidFill>
                <a:latin typeface="Segoe UI Semilight"/>
                <a:cs typeface="Segoe UI Semilight"/>
              </a:rPr>
              <a:t>business challenges, the resource page and the final presentation. We will take a short break at 7pm and 8pm and end at 9pm. </a:t>
            </a:r>
            <a:endParaRPr lang="en-US" sz="1800" b="1" dirty="0">
              <a:solidFill>
                <a:srgbClr val="1E497C"/>
              </a:solidFill>
              <a:latin typeface="Segoe UI Semilight"/>
              <a:cs typeface="Segoe UI Semilight"/>
            </a:endParaRPr>
          </a:p>
          <a:p>
            <a:pPr>
              <a:lnSpc>
                <a:spcPct val="100000"/>
              </a:lnSpc>
              <a:spcBef>
                <a:spcPts val="25"/>
              </a:spcBef>
            </a:pPr>
            <a:endParaRPr lang="en-US" sz="2550" b="1" dirty="0">
              <a:solidFill>
                <a:srgbClr val="1E497C"/>
              </a:solidFill>
              <a:latin typeface="Times New Roman"/>
              <a:cs typeface="Times New Roman"/>
            </a:endParaRPr>
          </a:p>
          <a:p>
            <a:pPr marL="374650">
              <a:lnSpc>
                <a:spcPct val="100000"/>
              </a:lnSpc>
            </a:pPr>
            <a:r>
              <a:rPr lang="en-US" sz="1800" b="1" spc="-5" dirty="0">
                <a:solidFill>
                  <a:srgbClr val="1E497C"/>
                </a:solidFill>
                <a:latin typeface="Segoe UI Semilight"/>
                <a:cs typeface="Segoe UI Semilight"/>
              </a:rPr>
              <a:t>Homework </a:t>
            </a:r>
            <a:r>
              <a:rPr lang="en-US" sz="1800" b="1" dirty="0">
                <a:solidFill>
                  <a:srgbClr val="1E497C"/>
                </a:solidFill>
                <a:latin typeface="Segoe UI Semilight"/>
                <a:cs typeface="Segoe UI Semilight"/>
              </a:rPr>
              <a:t>will be assigned </a:t>
            </a:r>
            <a:r>
              <a:rPr lang="en-US" sz="1800" b="1" spc="-10" dirty="0">
                <a:solidFill>
                  <a:srgbClr val="1E497C"/>
                </a:solidFill>
                <a:latin typeface="Segoe UI Semilight"/>
                <a:cs typeface="Segoe UI Semilight"/>
              </a:rPr>
              <a:t>to </a:t>
            </a:r>
            <a:r>
              <a:rPr lang="en-US" sz="1800" b="1" dirty="0">
                <a:solidFill>
                  <a:srgbClr val="1E497C"/>
                </a:solidFill>
                <a:latin typeface="Segoe UI Semilight"/>
                <a:cs typeface="Segoe UI Semilight"/>
              </a:rPr>
              <a:t>be </a:t>
            </a:r>
            <a:r>
              <a:rPr lang="en-US" sz="1800" b="1" spc="-10" dirty="0">
                <a:solidFill>
                  <a:srgbClr val="1E497C"/>
                </a:solidFill>
                <a:latin typeface="Segoe UI Semilight"/>
                <a:cs typeface="Segoe UI Semilight"/>
              </a:rPr>
              <a:t>submitted </a:t>
            </a:r>
            <a:r>
              <a:rPr lang="en-US" sz="1800" b="1" dirty="0">
                <a:solidFill>
                  <a:srgbClr val="1E497C"/>
                </a:solidFill>
                <a:latin typeface="Segoe UI Semilight"/>
                <a:cs typeface="Segoe UI Semilight"/>
              </a:rPr>
              <a:t>by the </a:t>
            </a:r>
            <a:r>
              <a:rPr lang="en-US" sz="1800" b="1" spc="-5" dirty="0">
                <a:solidFill>
                  <a:srgbClr val="1E497C"/>
                </a:solidFill>
                <a:latin typeface="Segoe UI Semilight"/>
                <a:cs typeface="Segoe UI Semilight"/>
              </a:rPr>
              <a:t>next</a:t>
            </a:r>
            <a:r>
              <a:rPr lang="en-US" sz="1800" b="1" spc="-45" dirty="0">
                <a:solidFill>
                  <a:srgbClr val="1E497C"/>
                </a:solidFill>
                <a:latin typeface="Segoe UI Semilight"/>
                <a:cs typeface="Segoe UI Semilight"/>
              </a:rPr>
              <a:t> </a:t>
            </a:r>
            <a:r>
              <a:rPr lang="en-US" sz="1800" b="1" dirty="0">
                <a:solidFill>
                  <a:srgbClr val="1E497C"/>
                </a:solidFill>
                <a:latin typeface="Segoe UI Semilight"/>
                <a:cs typeface="Segoe UI Semilight"/>
              </a:rPr>
              <a:t>class.</a:t>
            </a:r>
          </a:p>
          <a:p>
            <a:pPr marL="12700" marR="695325">
              <a:lnSpc>
                <a:spcPct val="100000"/>
              </a:lnSpc>
              <a:spcBef>
                <a:spcPts val="2095"/>
              </a:spcBef>
            </a:pPr>
            <a:endParaRPr sz="1800" b="1" dirty="0">
              <a:solidFill>
                <a:srgbClr val="1E497C"/>
              </a:solidFill>
              <a:latin typeface="Segoe UI Semilight"/>
              <a:cs typeface="Segoe UI Semilight"/>
            </a:endParaRPr>
          </a:p>
        </p:txBody>
      </p:sp>
      <p:pic>
        <p:nvPicPr>
          <p:cNvPr id="11" name="Picture 10" descr="Logo, company name&#10;&#10;Description automatically generated">
            <a:extLst>
              <a:ext uri="{FF2B5EF4-FFF2-40B4-BE49-F238E27FC236}">
                <a16:creationId xmlns:a16="http://schemas.microsoft.com/office/drawing/2014/main" id="{34342014-F36E-FEFF-78E5-160D70C756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757" y="5948292"/>
            <a:ext cx="871861" cy="873651"/>
          </a:xfrm>
          <a:prstGeom prst="rect">
            <a:avLst/>
          </a:prstGeom>
        </p:spPr>
      </p:pic>
      <p:sp>
        <p:nvSpPr>
          <p:cNvPr id="12" name="object 11">
            <a:extLst>
              <a:ext uri="{FF2B5EF4-FFF2-40B4-BE49-F238E27FC236}">
                <a16:creationId xmlns:a16="http://schemas.microsoft.com/office/drawing/2014/main" id="{77A0673E-A856-697A-2933-B0523347D4C4}"/>
              </a:ext>
            </a:extLst>
          </p:cNvPr>
          <p:cNvSpPr txBox="1"/>
          <p:nvPr/>
        </p:nvSpPr>
        <p:spPr>
          <a:xfrm>
            <a:off x="4350046" y="6301762"/>
            <a:ext cx="3493226" cy="166712"/>
          </a:xfrm>
          <a:prstGeom prst="rect">
            <a:avLst/>
          </a:prstGeom>
        </p:spPr>
        <p:txBody>
          <a:bodyPr vert="horz" wrap="square" lIns="0" tIns="12700" rIns="0" bIns="0" rtlCol="0" anchor="t">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000" b="1" i="0" u="none" strike="noStrike" kern="1200" cap="none" spc="-5" normalizeH="0" baseline="0" noProof="0" dirty="0">
                <a:ln>
                  <a:noFill/>
                </a:ln>
                <a:solidFill>
                  <a:srgbClr val="231F20"/>
                </a:solidFill>
                <a:effectLst/>
                <a:uLnTx/>
                <a:uFillTx/>
                <a:latin typeface="Segoe UI Semilight"/>
                <a:ea typeface="+mn-ea"/>
                <a:cs typeface="Segoe UI Semilight"/>
              </a:rPr>
              <a:t>Copyright </a:t>
            </a:r>
            <a:r>
              <a:rPr lang="en-US" sz="1000" b="1" spc="-5" dirty="0">
                <a:solidFill>
                  <a:srgbClr val="231F20"/>
                </a:solidFill>
                <a:latin typeface="Segoe UI Semilight"/>
                <a:cs typeface="Segoe UI Semilight"/>
              </a:rPr>
              <a:t>2026</a:t>
            </a:r>
            <a:r>
              <a:rPr kumimoji="0" lang="en-US" sz="1000" b="1" i="0" u="none" strike="noStrike" kern="1200" cap="none" spc="-5" normalizeH="0" baseline="0" noProof="0" dirty="0">
                <a:ln>
                  <a:noFill/>
                </a:ln>
                <a:solidFill>
                  <a:srgbClr val="231F20"/>
                </a:solidFill>
                <a:effectLst/>
                <a:uLnTx/>
                <a:uFillTx/>
                <a:latin typeface="Segoe UI Semilight"/>
                <a:ea typeface="+mn-ea"/>
                <a:cs typeface="Segoe UI Semilight"/>
              </a:rPr>
              <a:t> www.whcusa.com</a:t>
            </a:r>
            <a:endParaRPr kumimoji="0" sz="1000" b="1" i="0" u="none" strike="noStrike" kern="1200" cap="none" spc="0" normalizeH="0" baseline="0" noProof="0" dirty="0">
              <a:ln>
                <a:noFill/>
              </a:ln>
              <a:solidFill>
                <a:prstClr val="black"/>
              </a:solidFill>
              <a:effectLst/>
              <a:uLnTx/>
              <a:uFillTx/>
              <a:latin typeface="Segoe UI Semilight"/>
              <a:ea typeface="+mn-ea"/>
              <a:cs typeface="Segoe UI Semi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46049" y="5996749"/>
            <a:ext cx="622528" cy="61002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object 3"/>
          <p:cNvSpPr/>
          <p:nvPr/>
        </p:nvSpPr>
        <p:spPr>
          <a:xfrm>
            <a:off x="50" y="1600200"/>
            <a:ext cx="12192025" cy="4114799"/>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object 4"/>
          <p:cNvSpPr txBox="1">
            <a:spLocks noGrp="1"/>
          </p:cNvSpPr>
          <p:nvPr>
            <p:ph type="title"/>
          </p:nvPr>
        </p:nvSpPr>
        <p:spPr>
          <a:xfrm>
            <a:off x="673099" y="562634"/>
            <a:ext cx="11518901" cy="659155"/>
          </a:xfrm>
          <a:prstGeom prst="rect">
            <a:avLst/>
          </a:prstGeom>
        </p:spPr>
        <p:txBody>
          <a:bodyPr vert="horz" wrap="square" lIns="0" tIns="12700" rIns="0" bIns="0" rtlCol="0">
            <a:spAutoFit/>
          </a:bodyPr>
          <a:lstStyle/>
          <a:p>
            <a:pPr marL="12700">
              <a:lnSpc>
                <a:spcPct val="100000"/>
              </a:lnSpc>
              <a:spcBef>
                <a:spcPts val="100"/>
              </a:spcBef>
            </a:pPr>
            <a:r>
              <a:rPr lang="en-US" sz="4200" b="1" spc="-20" dirty="0">
                <a:solidFill>
                  <a:srgbClr val="231F20"/>
                </a:solidFill>
                <a:latin typeface="Segoe UI"/>
                <a:cs typeface="Segoe UI"/>
              </a:rPr>
              <a:t>Remember These </a:t>
            </a:r>
            <a:r>
              <a:rPr sz="4200" b="1" spc="-20" dirty="0">
                <a:solidFill>
                  <a:srgbClr val="231F20"/>
                </a:solidFill>
                <a:latin typeface="Segoe UI"/>
                <a:cs typeface="Segoe UI"/>
              </a:rPr>
              <a:t>Key </a:t>
            </a:r>
            <a:r>
              <a:rPr sz="4200" b="1" spc="-5" dirty="0">
                <a:solidFill>
                  <a:srgbClr val="231F20"/>
                </a:solidFill>
                <a:latin typeface="Segoe UI"/>
                <a:cs typeface="Segoe UI"/>
              </a:rPr>
              <a:t>Business</a:t>
            </a:r>
            <a:r>
              <a:rPr sz="4200" b="1" spc="-70" dirty="0">
                <a:solidFill>
                  <a:srgbClr val="231F20"/>
                </a:solidFill>
                <a:latin typeface="Segoe UI"/>
                <a:cs typeface="Segoe UI"/>
              </a:rPr>
              <a:t> </a:t>
            </a:r>
            <a:r>
              <a:rPr sz="4200" b="1" spc="-5" dirty="0">
                <a:solidFill>
                  <a:srgbClr val="231F20"/>
                </a:solidFill>
                <a:latin typeface="Segoe UI"/>
                <a:cs typeface="Segoe UI"/>
              </a:rPr>
              <a:t>Functions</a:t>
            </a:r>
            <a:r>
              <a:rPr lang="en-US" sz="4200" b="1" spc="-5" dirty="0">
                <a:solidFill>
                  <a:srgbClr val="231F20"/>
                </a:solidFill>
                <a:latin typeface="Segoe UI"/>
                <a:cs typeface="Segoe UI"/>
              </a:rPr>
              <a:t>!!!</a:t>
            </a:r>
            <a:endParaRPr sz="4200" dirty="0">
              <a:latin typeface="Segoe UI"/>
              <a:cs typeface="Segoe UI"/>
            </a:endParaRPr>
          </a:p>
        </p:txBody>
      </p:sp>
      <p:sp>
        <p:nvSpPr>
          <p:cNvPr id="5" name="object 5"/>
          <p:cNvSpPr txBox="1"/>
          <p:nvPr/>
        </p:nvSpPr>
        <p:spPr>
          <a:xfrm>
            <a:off x="474218" y="4160831"/>
            <a:ext cx="11252213" cy="982320"/>
          </a:xfrm>
          <a:prstGeom prst="rect">
            <a:avLst/>
          </a:prstGeom>
        </p:spPr>
        <p:txBody>
          <a:bodyPr vert="horz" wrap="square" lIns="0" tIns="127000" rIns="0" bIns="0" rtlCol="0">
            <a:spAutoFit/>
          </a:bodyPr>
          <a:lstStyle/>
          <a:p>
            <a:pPr marL="12700" marR="0" lvl="0" indent="0" algn="l" defTabSz="914400" rtl="0" eaLnBrk="1" fontAlgn="auto" latinLnBrk="0" hangingPunct="1">
              <a:lnSpc>
                <a:spcPct val="100000"/>
              </a:lnSpc>
              <a:spcBef>
                <a:spcPts val="1000"/>
              </a:spcBef>
              <a:spcAft>
                <a:spcPts val="0"/>
              </a:spcAft>
              <a:buClrTx/>
              <a:buSzTx/>
              <a:buFontTx/>
              <a:buNone/>
              <a:tabLst/>
              <a:defRPr/>
            </a:pPr>
            <a:r>
              <a:rPr kumimoji="0" sz="1600" b="0" i="0" u="none" strike="noStrike" kern="1200" cap="none" spc="0" normalizeH="0" baseline="0" noProof="0" dirty="0">
                <a:ln>
                  <a:noFill/>
                </a:ln>
                <a:solidFill>
                  <a:srgbClr val="FFFFFF"/>
                </a:solidFill>
                <a:effectLst/>
                <a:uLnTx/>
                <a:uFillTx/>
                <a:latin typeface="Segoe UI Semilight"/>
                <a:ea typeface="+mn-ea"/>
                <a:cs typeface="Segoe UI Semilight"/>
              </a:rPr>
              <a:t>Every business </a:t>
            </a:r>
            <a:r>
              <a:rPr kumimoji="0" sz="1600" b="0" i="0" u="none" strike="noStrike" kern="1200" cap="none" spc="-5" normalizeH="0" baseline="0" noProof="0" dirty="0">
                <a:ln>
                  <a:noFill/>
                </a:ln>
                <a:solidFill>
                  <a:srgbClr val="FFFFFF"/>
                </a:solidFill>
                <a:effectLst/>
                <a:uLnTx/>
                <a:uFillTx/>
                <a:latin typeface="Segoe UI Semilight"/>
                <a:ea typeface="+mn-ea"/>
                <a:cs typeface="Segoe UI Semilight"/>
              </a:rPr>
              <a:t>needs </a:t>
            </a:r>
            <a:r>
              <a:rPr kumimoji="0" sz="1600" b="0" i="0" u="none" strike="noStrike" kern="1200" cap="none" spc="0" normalizeH="0" baseline="0" noProof="0" dirty="0">
                <a:ln>
                  <a:noFill/>
                </a:ln>
                <a:solidFill>
                  <a:srgbClr val="FFFFFF"/>
                </a:solidFill>
                <a:effectLst/>
                <a:uLnTx/>
                <a:uFillTx/>
                <a:latin typeface="Segoe UI Semilight"/>
                <a:ea typeface="+mn-ea"/>
                <a:cs typeface="Segoe UI Semilight"/>
              </a:rPr>
              <a:t>these </a:t>
            </a:r>
            <a:r>
              <a:rPr kumimoji="0" sz="1600" b="0" i="0" u="none" strike="noStrike" kern="1200" cap="none" spc="-5" normalizeH="0" baseline="0" noProof="0" dirty="0">
                <a:ln>
                  <a:noFill/>
                </a:ln>
                <a:solidFill>
                  <a:srgbClr val="FFFFFF"/>
                </a:solidFill>
                <a:effectLst/>
                <a:uLnTx/>
                <a:uFillTx/>
                <a:latin typeface="Segoe UI Semilight"/>
                <a:ea typeface="+mn-ea"/>
                <a:cs typeface="Segoe UI Semilight"/>
              </a:rPr>
              <a:t>functions, no matter how </a:t>
            </a:r>
            <a:r>
              <a:rPr kumimoji="0" sz="1600" b="0" i="0" u="none" strike="noStrike" kern="1200" cap="none" spc="0" normalizeH="0" baseline="0" noProof="0" dirty="0">
                <a:ln>
                  <a:noFill/>
                </a:ln>
                <a:solidFill>
                  <a:srgbClr val="FFFFFF"/>
                </a:solidFill>
                <a:effectLst/>
                <a:uLnTx/>
                <a:uFillTx/>
                <a:latin typeface="Segoe UI Semilight"/>
                <a:ea typeface="+mn-ea"/>
                <a:cs typeface="Segoe UI Semilight"/>
              </a:rPr>
              <a:t>big </a:t>
            </a:r>
            <a:r>
              <a:rPr kumimoji="0" sz="1600" b="0" i="0" u="none" strike="noStrike" kern="1200" cap="none" spc="-5" normalizeH="0" baseline="0" noProof="0" dirty="0">
                <a:ln>
                  <a:noFill/>
                </a:ln>
                <a:solidFill>
                  <a:srgbClr val="FFFFFF"/>
                </a:solidFill>
                <a:effectLst/>
                <a:uLnTx/>
                <a:uFillTx/>
                <a:latin typeface="Segoe UI Semilight"/>
                <a:ea typeface="+mn-ea"/>
                <a:cs typeface="Segoe UI Semilight"/>
              </a:rPr>
              <a:t>or small. Some </a:t>
            </a:r>
            <a:r>
              <a:rPr kumimoji="0" sz="1600" b="0" i="0" u="none" strike="noStrike" kern="1200" cap="none" spc="-10" normalizeH="0" baseline="0" noProof="0" dirty="0">
                <a:ln>
                  <a:noFill/>
                </a:ln>
                <a:solidFill>
                  <a:srgbClr val="FFFFFF"/>
                </a:solidFill>
                <a:effectLst/>
                <a:uLnTx/>
                <a:uFillTx/>
                <a:latin typeface="Segoe UI Semilight"/>
                <a:ea typeface="+mn-ea"/>
                <a:cs typeface="Segoe UI Semilight"/>
              </a:rPr>
              <a:t>roles </a:t>
            </a:r>
            <a:r>
              <a:rPr kumimoji="0" sz="1600" b="0" i="0" u="none" strike="noStrike" kern="1200" cap="none" spc="-5" normalizeH="0" baseline="0" noProof="0" dirty="0">
                <a:ln>
                  <a:noFill/>
                </a:ln>
                <a:solidFill>
                  <a:srgbClr val="FFFFFF"/>
                </a:solidFill>
                <a:effectLst/>
                <a:uLnTx/>
                <a:uFillTx/>
                <a:latin typeface="Segoe UI Semilight"/>
                <a:ea typeface="+mn-ea"/>
                <a:cs typeface="Segoe UI Semilight"/>
              </a:rPr>
              <a:t>may </a:t>
            </a:r>
            <a:r>
              <a:rPr kumimoji="0" sz="1600" b="0" i="0" u="none" strike="noStrike" kern="1200" cap="none" spc="0" normalizeH="0" baseline="0" noProof="0" dirty="0">
                <a:ln>
                  <a:noFill/>
                </a:ln>
                <a:solidFill>
                  <a:srgbClr val="FFFFFF"/>
                </a:solidFill>
                <a:effectLst/>
                <a:uLnTx/>
                <a:uFillTx/>
                <a:latin typeface="Segoe UI Semilight"/>
                <a:ea typeface="+mn-ea"/>
                <a:cs typeface="Segoe UI Semilight"/>
              </a:rPr>
              <a:t>be </a:t>
            </a:r>
            <a:r>
              <a:rPr kumimoji="0" sz="1600" b="0" i="0" u="none" strike="noStrike" kern="1200" cap="none" spc="-20" normalizeH="0" baseline="0" noProof="0" dirty="0">
                <a:ln>
                  <a:noFill/>
                </a:ln>
                <a:solidFill>
                  <a:srgbClr val="FFFFFF"/>
                </a:solidFill>
                <a:effectLst/>
                <a:uLnTx/>
                <a:uFillTx/>
                <a:latin typeface="Segoe UI Semilight"/>
                <a:ea typeface="+mn-ea"/>
                <a:cs typeface="Segoe UI Semilight"/>
              </a:rPr>
              <a:t>filled </a:t>
            </a:r>
            <a:r>
              <a:rPr kumimoji="0" sz="1600" b="0" i="0" u="none" strike="noStrike" kern="1200" cap="none" spc="0" normalizeH="0" baseline="0" noProof="0" dirty="0">
                <a:ln>
                  <a:noFill/>
                </a:ln>
                <a:solidFill>
                  <a:srgbClr val="FFFFFF"/>
                </a:solidFill>
                <a:effectLst/>
                <a:uLnTx/>
                <a:uFillTx/>
                <a:latin typeface="Segoe UI Semilight"/>
                <a:ea typeface="+mn-ea"/>
                <a:cs typeface="Segoe UI Semilight"/>
              </a:rPr>
              <a:t>with</a:t>
            </a:r>
            <a:r>
              <a:rPr kumimoji="0" sz="1600" b="0" i="0" u="none" strike="noStrike" kern="1200" cap="none" spc="60" normalizeH="0" baseline="0" noProof="0" dirty="0">
                <a:ln>
                  <a:noFill/>
                </a:ln>
                <a:solidFill>
                  <a:srgbClr val="FFFFFF"/>
                </a:solidFill>
                <a:effectLst/>
                <a:uLnTx/>
                <a:uFillTx/>
                <a:latin typeface="Segoe UI Semilight"/>
                <a:ea typeface="+mn-ea"/>
                <a:cs typeface="Segoe UI Semilight"/>
              </a:rPr>
              <a:t> </a:t>
            </a:r>
            <a:r>
              <a:rPr kumimoji="0" sz="1600" b="0" i="0" u="none" strike="noStrike" kern="1200" cap="none" spc="-15" normalizeH="0" baseline="0" noProof="0" dirty="0">
                <a:ln>
                  <a:noFill/>
                </a:ln>
                <a:solidFill>
                  <a:srgbClr val="FFFFFF"/>
                </a:solidFill>
                <a:effectLst/>
                <a:uLnTx/>
                <a:uFillTx/>
                <a:latin typeface="Segoe UI Semilight"/>
                <a:ea typeface="+mn-ea"/>
                <a:cs typeface="Segoe UI Semilight"/>
              </a:rPr>
              <a:t>technology.</a:t>
            </a:r>
            <a:endParaRPr kumimoji="0" sz="1600" b="0" i="0" u="none" strike="noStrike" kern="1200" cap="none" spc="0" normalizeH="0" baseline="0" noProof="0" dirty="0">
              <a:ln>
                <a:noFill/>
              </a:ln>
              <a:solidFill>
                <a:prstClr val="black"/>
              </a:solidFill>
              <a:effectLst/>
              <a:uLnTx/>
              <a:uFillTx/>
              <a:latin typeface="Segoe UI Semilight"/>
              <a:ea typeface="+mn-ea"/>
              <a:cs typeface="Segoe UI Semilight"/>
            </a:endParaRPr>
          </a:p>
          <a:p>
            <a:pPr marL="12700" marR="0" lvl="0" indent="0" algn="l" defTabSz="914400" rtl="0" eaLnBrk="1" fontAlgn="auto" latinLnBrk="0" hangingPunct="1">
              <a:lnSpc>
                <a:spcPct val="100000"/>
              </a:lnSpc>
              <a:spcBef>
                <a:spcPts val="900"/>
              </a:spcBef>
              <a:spcAft>
                <a:spcPts val="0"/>
              </a:spcAft>
              <a:buClrTx/>
              <a:buSzTx/>
              <a:buFontTx/>
              <a:buNone/>
              <a:tabLst/>
              <a:defRPr/>
            </a:pPr>
            <a:r>
              <a:rPr kumimoji="0" sz="1600" b="1" i="0" u="none" strike="noStrike" kern="1200" cap="none" spc="-50" normalizeH="0" baseline="0" noProof="0" dirty="0">
                <a:ln>
                  <a:noFill/>
                </a:ln>
                <a:solidFill>
                  <a:srgbClr val="006BB6"/>
                </a:solidFill>
                <a:effectLst/>
                <a:uLnTx/>
                <a:uFillTx/>
                <a:latin typeface="Segoe UI"/>
                <a:ea typeface="+mn-ea"/>
                <a:cs typeface="Segoe UI"/>
              </a:rPr>
              <a:t>You </a:t>
            </a:r>
            <a:r>
              <a:rPr kumimoji="0" sz="1600" b="1" i="0" u="none" strike="noStrike" kern="1200" cap="none" spc="-5" normalizeH="0" baseline="0" noProof="0" dirty="0">
                <a:ln>
                  <a:noFill/>
                </a:ln>
                <a:solidFill>
                  <a:srgbClr val="006BB6"/>
                </a:solidFill>
                <a:effectLst/>
                <a:uLnTx/>
                <a:uFillTx/>
                <a:latin typeface="Segoe UI"/>
                <a:ea typeface="+mn-ea"/>
                <a:cs typeface="Segoe UI"/>
              </a:rPr>
              <a:t>must segregate duties and put people in roles where they will</a:t>
            </a:r>
            <a:r>
              <a:rPr kumimoji="0" sz="1600" b="1" i="0" u="none" strike="noStrike" kern="1200" cap="none" spc="35" normalizeH="0" baseline="0" noProof="0" dirty="0">
                <a:ln>
                  <a:noFill/>
                </a:ln>
                <a:solidFill>
                  <a:srgbClr val="006BB6"/>
                </a:solidFill>
                <a:effectLst/>
                <a:uLnTx/>
                <a:uFillTx/>
                <a:latin typeface="Segoe UI"/>
                <a:ea typeface="+mn-ea"/>
                <a:cs typeface="Segoe UI"/>
              </a:rPr>
              <a:t> </a:t>
            </a:r>
            <a:r>
              <a:rPr kumimoji="0" sz="1600" b="1" i="0" u="none" strike="noStrike" kern="1200" cap="none" spc="-10" normalizeH="0" baseline="0" noProof="0" dirty="0">
                <a:ln>
                  <a:noFill/>
                </a:ln>
                <a:solidFill>
                  <a:srgbClr val="006BB6"/>
                </a:solidFill>
                <a:effectLst/>
                <a:uLnTx/>
                <a:uFillTx/>
                <a:latin typeface="Segoe UI"/>
                <a:ea typeface="+mn-ea"/>
                <a:cs typeface="Segoe UI"/>
              </a:rPr>
              <a:t>thrive!</a:t>
            </a:r>
            <a:r>
              <a:rPr kumimoji="0" lang="en-US" sz="1600" b="1" i="0" u="none" strike="noStrike" kern="1200" cap="none" spc="-10" normalizeH="0" baseline="0" noProof="0" dirty="0">
                <a:ln>
                  <a:noFill/>
                </a:ln>
                <a:solidFill>
                  <a:srgbClr val="006BB6"/>
                </a:solidFill>
                <a:effectLst/>
                <a:uLnTx/>
                <a:uFillTx/>
                <a:latin typeface="Segoe UI"/>
                <a:ea typeface="+mn-ea"/>
                <a:cs typeface="Segoe UI"/>
              </a:rPr>
              <a:t> Create Job Descriptions and Standard Operating Procedures. Develop a consistent training program! Allow for innovation!</a:t>
            </a:r>
            <a:endParaRPr kumimoji="0" sz="1600" b="0" i="0" u="none" strike="noStrike" kern="1200" cap="none" spc="0" normalizeH="0" baseline="0" noProof="0" dirty="0">
              <a:ln>
                <a:noFill/>
              </a:ln>
              <a:solidFill>
                <a:prstClr val="black"/>
              </a:solidFill>
              <a:effectLst/>
              <a:uLnTx/>
              <a:uFillTx/>
              <a:latin typeface="Segoe UI"/>
              <a:ea typeface="+mn-ea"/>
              <a:cs typeface="Segoe UI"/>
            </a:endParaRPr>
          </a:p>
        </p:txBody>
      </p:sp>
      <p:sp>
        <p:nvSpPr>
          <p:cNvPr id="40" name="Rounded Rectangle 39"/>
          <p:cNvSpPr/>
          <p:nvPr/>
        </p:nvSpPr>
        <p:spPr>
          <a:xfrm>
            <a:off x="5407291" y="3139453"/>
            <a:ext cx="1394583" cy="859160"/>
          </a:xfrm>
          <a:prstGeom prst="roundRect">
            <a:avLst>
              <a:gd name="adj" fmla="val 18210"/>
            </a:avLst>
          </a:prstGeom>
          <a:solidFill>
            <a:srgbClr val="1E497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Rounded Rectangle 40"/>
          <p:cNvSpPr/>
          <p:nvPr/>
        </p:nvSpPr>
        <p:spPr>
          <a:xfrm>
            <a:off x="7041090" y="3113012"/>
            <a:ext cx="1394583" cy="859160"/>
          </a:xfrm>
          <a:prstGeom prst="roundRect">
            <a:avLst>
              <a:gd name="adj" fmla="val 18210"/>
            </a:avLst>
          </a:prstGeom>
          <a:solidFill>
            <a:srgbClr val="1E497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2" name="Rounded Rectangle 41"/>
          <p:cNvSpPr/>
          <p:nvPr/>
        </p:nvSpPr>
        <p:spPr>
          <a:xfrm>
            <a:off x="8682214" y="3113012"/>
            <a:ext cx="1394583" cy="859160"/>
          </a:xfrm>
          <a:prstGeom prst="roundRect">
            <a:avLst>
              <a:gd name="adj" fmla="val 18210"/>
            </a:avLst>
          </a:prstGeom>
          <a:solidFill>
            <a:srgbClr val="1E497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3" name="Rounded Rectangle 42"/>
          <p:cNvSpPr/>
          <p:nvPr/>
        </p:nvSpPr>
        <p:spPr>
          <a:xfrm>
            <a:off x="10331848" y="3111421"/>
            <a:ext cx="1394583" cy="859160"/>
          </a:xfrm>
          <a:prstGeom prst="roundRect">
            <a:avLst>
              <a:gd name="adj" fmla="val 18210"/>
            </a:avLst>
          </a:prstGeom>
          <a:solidFill>
            <a:srgbClr val="1E497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4" name="Rounded Rectangle 43"/>
          <p:cNvSpPr/>
          <p:nvPr/>
        </p:nvSpPr>
        <p:spPr>
          <a:xfrm>
            <a:off x="5410248" y="1887686"/>
            <a:ext cx="1394583" cy="859160"/>
          </a:xfrm>
          <a:prstGeom prst="roundRect">
            <a:avLst>
              <a:gd name="adj" fmla="val 18210"/>
            </a:avLst>
          </a:prstGeom>
          <a:solidFill>
            <a:srgbClr val="1E497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5" name="Rounded Rectangle 44"/>
          <p:cNvSpPr/>
          <p:nvPr/>
        </p:nvSpPr>
        <p:spPr>
          <a:xfrm>
            <a:off x="3779948" y="3111421"/>
            <a:ext cx="1394583" cy="859160"/>
          </a:xfrm>
          <a:prstGeom prst="roundRect">
            <a:avLst>
              <a:gd name="adj" fmla="val 18210"/>
            </a:avLst>
          </a:prstGeom>
          <a:solidFill>
            <a:srgbClr val="1E497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6" name="Rounded Rectangle 45"/>
          <p:cNvSpPr/>
          <p:nvPr/>
        </p:nvSpPr>
        <p:spPr>
          <a:xfrm>
            <a:off x="2100691" y="3111421"/>
            <a:ext cx="1394583" cy="859160"/>
          </a:xfrm>
          <a:prstGeom prst="roundRect">
            <a:avLst>
              <a:gd name="adj" fmla="val 18210"/>
            </a:avLst>
          </a:prstGeom>
          <a:solidFill>
            <a:srgbClr val="1E497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7" name="Rounded Rectangle 46"/>
          <p:cNvSpPr/>
          <p:nvPr/>
        </p:nvSpPr>
        <p:spPr>
          <a:xfrm>
            <a:off x="426749" y="3110496"/>
            <a:ext cx="1394583" cy="859160"/>
          </a:xfrm>
          <a:prstGeom prst="roundRect">
            <a:avLst>
              <a:gd name="adj" fmla="val 18210"/>
            </a:avLst>
          </a:prstGeom>
          <a:solidFill>
            <a:srgbClr val="1E497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object 8"/>
          <p:cNvSpPr txBox="1"/>
          <p:nvPr/>
        </p:nvSpPr>
        <p:spPr>
          <a:xfrm>
            <a:off x="5407291" y="2182646"/>
            <a:ext cx="1554480" cy="269240"/>
          </a:xfrm>
          <a:prstGeom prst="rect">
            <a:avLst/>
          </a:prstGeom>
        </p:spPr>
        <p:txBody>
          <a:bodyPr vert="horz" wrap="square" lIns="0" tIns="12700" rIns="0" bIns="0" rtlCol="0">
            <a:spAutoFit/>
          </a:bodyPr>
          <a:lstStyle/>
          <a:p>
            <a:pPr marL="186690" marR="0" lvl="0" indent="0" algn="l" defTabSz="914400" rtl="0" eaLnBrk="1" fontAlgn="auto" latinLnBrk="0" hangingPunct="1">
              <a:lnSpc>
                <a:spcPct val="100000"/>
              </a:lnSpc>
              <a:spcBef>
                <a:spcPts val="100"/>
              </a:spcBef>
              <a:spcAft>
                <a:spcPts val="0"/>
              </a:spcAft>
              <a:buClrTx/>
              <a:buSzTx/>
              <a:buFontTx/>
              <a:buNone/>
              <a:tabLst/>
              <a:defRPr/>
            </a:pPr>
            <a:r>
              <a:rPr kumimoji="0" sz="1600" b="1" i="0" u="none" strike="noStrike" kern="1200" cap="none" spc="-5" normalizeH="0" baseline="0" noProof="0" dirty="0">
                <a:ln>
                  <a:noFill/>
                </a:ln>
                <a:solidFill>
                  <a:srgbClr val="FFFFFF"/>
                </a:solidFill>
                <a:effectLst/>
                <a:uLnTx/>
                <a:uFillTx/>
                <a:latin typeface="Segoe UI Semibold"/>
                <a:ea typeface="+mn-ea"/>
                <a:cs typeface="Segoe UI Semibold"/>
              </a:rPr>
              <a:t>Leadership</a:t>
            </a:r>
            <a:endParaRPr kumimoji="0" sz="1600" b="0" i="0" u="none" strike="noStrike" kern="1200" cap="none" spc="0" normalizeH="0" baseline="0" noProof="0" dirty="0">
              <a:ln>
                <a:noFill/>
              </a:ln>
              <a:solidFill>
                <a:prstClr val="black"/>
              </a:solidFill>
              <a:effectLst/>
              <a:uLnTx/>
              <a:uFillTx/>
              <a:latin typeface="Segoe UI Semibold"/>
              <a:ea typeface="+mn-ea"/>
              <a:cs typeface="Segoe UI Semibold"/>
            </a:endParaRPr>
          </a:p>
        </p:txBody>
      </p:sp>
      <p:sp>
        <p:nvSpPr>
          <p:cNvPr id="11" name="object 11"/>
          <p:cNvSpPr txBox="1"/>
          <p:nvPr/>
        </p:nvSpPr>
        <p:spPr>
          <a:xfrm>
            <a:off x="5413747" y="3318838"/>
            <a:ext cx="1554480" cy="505267"/>
          </a:xfrm>
          <a:prstGeom prst="rect">
            <a:avLst/>
          </a:prstGeom>
        </p:spPr>
        <p:txBody>
          <a:bodyPr vert="horz" wrap="square" lIns="0" tIns="12700" rIns="0" bIns="0" rtlCol="0">
            <a:spAutoFit/>
          </a:bodyPr>
          <a:lstStyle/>
          <a:p>
            <a:pPr marL="160655" marR="0" lvl="0" indent="0" algn="l" defTabSz="914400" rtl="0" eaLnBrk="1" fontAlgn="auto" latinLnBrk="0" hangingPunct="1">
              <a:lnSpc>
                <a:spcPct val="100000"/>
              </a:lnSpc>
              <a:spcBef>
                <a:spcPts val="100"/>
              </a:spcBef>
              <a:spcAft>
                <a:spcPts val="0"/>
              </a:spcAft>
              <a:buClrTx/>
              <a:buSzTx/>
              <a:buFontTx/>
              <a:buNone/>
              <a:tabLst/>
              <a:defRPr/>
            </a:pPr>
            <a:r>
              <a:rPr kumimoji="0" sz="1600" b="1" i="0" u="none" strike="noStrike" kern="1200" cap="none" spc="-25" normalizeH="0" baseline="0" noProof="0" dirty="0">
                <a:ln>
                  <a:noFill/>
                </a:ln>
                <a:solidFill>
                  <a:srgbClr val="FFFFFF"/>
                </a:solidFill>
                <a:effectLst/>
                <a:uLnTx/>
                <a:uFillTx/>
                <a:latin typeface="Segoe UI Semibold"/>
                <a:ea typeface="+mn-ea"/>
                <a:cs typeface="Segoe UI Semibold"/>
              </a:rPr>
              <a:t>Technology</a:t>
            </a:r>
            <a:r>
              <a:rPr kumimoji="0" lang="en-US" sz="1600" b="1" i="0" u="none" strike="noStrike" kern="1200" cap="none" spc="-25" normalizeH="0" baseline="0" noProof="0" dirty="0">
                <a:ln>
                  <a:noFill/>
                </a:ln>
                <a:solidFill>
                  <a:srgbClr val="FFFFFF"/>
                </a:solidFill>
                <a:effectLst/>
                <a:uLnTx/>
                <a:uFillTx/>
                <a:latin typeface="Segoe UI Semibold"/>
                <a:ea typeface="+mn-ea"/>
                <a:cs typeface="Segoe UI Semibold"/>
              </a:rPr>
              <a:t>/ Data</a:t>
            </a:r>
            <a:endParaRPr kumimoji="0" sz="1600" b="0" i="0" u="none" strike="noStrike" kern="1200" cap="none" spc="0" normalizeH="0" baseline="0" noProof="0" dirty="0">
              <a:ln>
                <a:noFill/>
              </a:ln>
              <a:solidFill>
                <a:prstClr val="black"/>
              </a:solidFill>
              <a:effectLst/>
              <a:uLnTx/>
              <a:uFillTx/>
              <a:latin typeface="Segoe UI Semibold"/>
              <a:ea typeface="+mn-ea"/>
              <a:cs typeface="Segoe UI Semibold"/>
            </a:endParaRPr>
          </a:p>
        </p:txBody>
      </p:sp>
      <p:sp>
        <p:nvSpPr>
          <p:cNvPr id="14" name="object 14"/>
          <p:cNvSpPr txBox="1"/>
          <p:nvPr/>
        </p:nvSpPr>
        <p:spPr>
          <a:xfrm>
            <a:off x="3762933" y="3297564"/>
            <a:ext cx="1554480" cy="513080"/>
          </a:xfrm>
          <a:prstGeom prst="rect">
            <a:avLst/>
          </a:prstGeom>
        </p:spPr>
        <p:txBody>
          <a:bodyPr vert="horz" wrap="square" lIns="0" tIns="12700" rIns="0" bIns="0" rtlCol="0">
            <a:spAutoFit/>
          </a:bodyPr>
          <a:lstStyle/>
          <a:p>
            <a:pPr marL="154305" marR="339090" lvl="0" indent="133350" algn="l" defTabSz="914400" rtl="0" eaLnBrk="1" fontAlgn="auto" latinLnBrk="0" hangingPunct="1">
              <a:lnSpc>
                <a:spcPct val="100000"/>
              </a:lnSpc>
              <a:spcBef>
                <a:spcPts val="100"/>
              </a:spcBef>
              <a:spcAft>
                <a:spcPts val="0"/>
              </a:spcAft>
              <a:buClrTx/>
              <a:buSzTx/>
              <a:buFontTx/>
              <a:buNone/>
              <a:tabLst/>
              <a:defRPr/>
            </a:pPr>
            <a:r>
              <a:rPr kumimoji="0" sz="1600" b="1" i="0" u="none" strike="noStrike" kern="1200" cap="none" spc="-5" normalizeH="0" baseline="0" noProof="0" dirty="0">
                <a:ln>
                  <a:noFill/>
                </a:ln>
                <a:solidFill>
                  <a:srgbClr val="FFFFFF"/>
                </a:solidFill>
                <a:effectLst/>
                <a:uLnTx/>
                <a:uFillTx/>
                <a:latin typeface="Segoe UI Semibold"/>
                <a:ea typeface="+mn-ea"/>
                <a:cs typeface="Segoe UI Semibold"/>
              </a:rPr>
              <a:t>Finance/  Accounting</a:t>
            </a:r>
            <a:endParaRPr kumimoji="0" sz="1600" b="0" i="0" u="none" strike="noStrike" kern="1200" cap="none" spc="0" normalizeH="0" baseline="0" noProof="0" dirty="0">
              <a:ln>
                <a:noFill/>
              </a:ln>
              <a:solidFill>
                <a:prstClr val="black"/>
              </a:solidFill>
              <a:effectLst/>
              <a:uLnTx/>
              <a:uFillTx/>
              <a:latin typeface="Segoe UI Semibold"/>
              <a:ea typeface="+mn-ea"/>
              <a:cs typeface="Segoe UI Semibold"/>
            </a:endParaRPr>
          </a:p>
        </p:txBody>
      </p:sp>
      <p:sp>
        <p:nvSpPr>
          <p:cNvPr id="17" name="object 17"/>
          <p:cNvSpPr txBox="1"/>
          <p:nvPr/>
        </p:nvSpPr>
        <p:spPr>
          <a:xfrm>
            <a:off x="10340352" y="3164276"/>
            <a:ext cx="1554480" cy="756920"/>
          </a:xfrm>
          <a:prstGeom prst="rect">
            <a:avLst/>
          </a:prstGeom>
        </p:spPr>
        <p:txBody>
          <a:bodyPr vert="horz" wrap="square" lIns="0" tIns="12700" rIns="0" bIns="0" rtlCol="0">
            <a:spAutoFit/>
          </a:bodyPr>
          <a:lstStyle/>
          <a:p>
            <a:pPr marL="318770" marR="490855" lvl="0" indent="75565" algn="just" defTabSz="914400" rtl="0" eaLnBrk="1" fontAlgn="auto" latinLnBrk="0" hangingPunct="1">
              <a:lnSpc>
                <a:spcPct val="100000"/>
              </a:lnSpc>
              <a:spcBef>
                <a:spcPts val="100"/>
              </a:spcBef>
              <a:spcAft>
                <a:spcPts val="0"/>
              </a:spcAft>
              <a:buClrTx/>
              <a:buSzTx/>
              <a:buFontTx/>
              <a:buNone/>
              <a:tabLst/>
              <a:defRPr/>
            </a:pPr>
            <a:r>
              <a:rPr kumimoji="0" sz="1600" b="1" i="0" u="none" strike="noStrike" kern="1200" cap="none" spc="0" normalizeH="0" baseline="0" noProof="0" dirty="0">
                <a:ln>
                  <a:noFill/>
                </a:ln>
                <a:solidFill>
                  <a:srgbClr val="FFFFFF"/>
                </a:solidFill>
                <a:effectLst/>
                <a:uLnTx/>
                <a:uFillTx/>
                <a:latin typeface="Segoe UI Semibold"/>
                <a:ea typeface="+mn-ea"/>
                <a:cs typeface="Segoe UI Semibold"/>
              </a:rPr>
              <a:t>Legal/  </a:t>
            </a:r>
            <a:r>
              <a:rPr kumimoji="0" sz="1600" b="1" i="0" u="none" strike="noStrike" kern="1200" cap="none" spc="-5" normalizeH="0" baseline="0" noProof="0" dirty="0">
                <a:ln>
                  <a:noFill/>
                </a:ln>
                <a:solidFill>
                  <a:srgbClr val="FFFFFF"/>
                </a:solidFill>
                <a:effectLst/>
                <a:uLnTx/>
                <a:uFillTx/>
                <a:latin typeface="Segoe UI Semibold"/>
                <a:ea typeface="+mn-ea"/>
                <a:cs typeface="Segoe UI Semibold"/>
              </a:rPr>
              <a:t>Admin/  Security</a:t>
            </a:r>
            <a:endParaRPr kumimoji="0" sz="1600" b="0" i="0" u="none" strike="noStrike" kern="1200" cap="none" spc="0" normalizeH="0" baseline="0" noProof="0" dirty="0">
              <a:ln>
                <a:noFill/>
              </a:ln>
              <a:solidFill>
                <a:prstClr val="black"/>
              </a:solidFill>
              <a:effectLst/>
              <a:uLnTx/>
              <a:uFillTx/>
              <a:latin typeface="Segoe UI Semibold"/>
              <a:ea typeface="+mn-ea"/>
              <a:cs typeface="Segoe UI Semibold"/>
            </a:endParaRPr>
          </a:p>
        </p:txBody>
      </p:sp>
      <p:sp>
        <p:nvSpPr>
          <p:cNvPr id="20" name="object 20"/>
          <p:cNvSpPr txBox="1"/>
          <p:nvPr/>
        </p:nvSpPr>
        <p:spPr>
          <a:xfrm>
            <a:off x="2118575" y="3419485"/>
            <a:ext cx="1554480" cy="269240"/>
          </a:xfrm>
          <a:prstGeom prst="rect">
            <a:avLst/>
          </a:prstGeom>
        </p:spPr>
        <p:txBody>
          <a:bodyPr vert="horz" wrap="square" lIns="0" tIns="12700" rIns="0" bIns="0" rtlCol="0">
            <a:spAutoFit/>
          </a:bodyPr>
          <a:lstStyle/>
          <a:p>
            <a:pPr marL="454659" marR="0" lvl="0" indent="0" algn="l" defTabSz="914400" rtl="0" eaLnBrk="1" fontAlgn="auto" latinLnBrk="0" hangingPunct="1">
              <a:lnSpc>
                <a:spcPct val="100000"/>
              </a:lnSpc>
              <a:spcBef>
                <a:spcPts val="100"/>
              </a:spcBef>
              <a:spcAft>
                <a:spcPts val="0"/>
              </a:spcAft>
              <a:buClrTx/>
              <a:buSzTx/>
              <a:buFontTx/>
              <a:buNone/>
              <a:tabLst/>
              <a:defRPr/>
            </a:pPr>
            <a:r>
              <a:rPr kumimoji="0" sz="1600" b="1" i="0" u="none" strike="noStrike" kern="1200" cap="none" spc="-5" normalizeH="0" baseline="0" noProof="0" dirty="0">
                <a:ln>
                  <a:noFill/>
                </a:ln>
                <a:solidFill>
                  <a:srgbClr val="FFFFFF"/>
                </a:solidFill>
                <a:effectLst/>
                <a:uLnTx/>
                <a:uFillTx/>
                <a:latin typeface="Segoe UI Semibold"/>
                <a:ea typeface="+mn-ea"/>
                <a:cs typeface="Segoe UI Semibold"/>
              </a:rPr>
              <a:t>Sales</a:t>
            </a:r>
            <a:endParaRPr kumimoji="0" sz="1600" b="0" i="0" u="none" strike="noStrike" kern="1200" cap="none" spc="0" normalizeH="0" baseline="0" noProof="0" dirty="0">
              <a:ln>
                <a:noFill/>
              </a:ln>
              <a:solidFill>
                <a:prstClr val="black"/>
              </a:solidFill>
              <a:effectLst/>
              <a:uLnTx/>
              <a:uFillTx/>
              <a:latin typeface="Segoe UI Semibold"/>
              <a:ea typeface="+mn-ea"/>
              <a:cs typeface="Segoe UI Semibold"/>
            </a:endParaRPr>
          </a:p>
        </p:txBody>
      </p:sp>
      <p:sp>
        <p:nvSpPr>
          <p:cNvPr id="23" name="object 23"/>
          <p:cNvSpPr txBox="1"/>
          <p:nvPr/>
        </p:nvSpPr>
        <p:spPr>
          <a:xfrm>
            <a:off x="8695994" y="3297564"/>
            <a:ext cx="1554480" cy="513080"/>
          </a:xfrm>
          <a:prstGeom prst="rect">
            <a:avLst/>
          </a:prstGeom>
        </p:spPr>
        <p:txBody>
          <a:bodyPr vert="horz" wrap="square" lIns="0" tIns="12700" rIns="0" bIns="0" rtlCol="0">
            <a:spAutoFit/>
          </a:bodyPr>
          <a:lstStyle/>
          <a:p>
            <a:pPr marL="220345" marR="404495" lvl="0" indent="123825" algn="l" defTabSz="914400" rtl="0" eaLnBrk="1" fontAlgn="auto" latinLnBrk="0" hangingPunct="1">
              <a:lnSpc>
                <a:spcPct val="100000"/>
              </a:lnSpc>
              <a:spcBef>
                <a:spcPts val="100"/>
              </a:spcBef>
              <a:spcAft>
                <a:spcPts val="0"/>
              </a:spcAft>
              <a:buClrTx/>
              <a:buSzTx/>
              <a:buFontTx/>
              <a:buNone/>
              <a:tabLst/>
              <a:defRPr/>
            </a:pPr>
            <a:r>
              <a:rPr kumimoji="0" sz="1600" b="1" i="0" u="none" strike="noStrike" kern="1200" cap="none" spc="-5" normalizeH="0" baseline="0" noProof="0" dirty="0">
                <a:ln>
                  <a:noFill/>
                </a:ln>
                <a:solidFill>
                  <a:srgbClr val="FFFFFF"/>
                </a:solidFill>
                <a:effectLst/>
                <a:uLnTx/>
                <a:uFillTx/>
                <a:latin typeface="Segoe UI Semibold"/>
                <a:ea typeface="+mn-ea"/>
                <a:cs typeface="Segoe UI Semibold"/>
              </a:rPr>
              <a:t>Human  </a:t>
            </a:r>
            <a:r>
              <a:rPr kumimoji="0" sz="1600" b="1" i="0" u="none" strike="noStrike" kern="1200" cap="none" spc="-45" normalizeH="0" baseline="0" noProof="0" dirty="0">
                <a:ln>
                  <a:noFill/>
                </a:ln>
                <a:solidFill>
                  <a:srgbClr val="FFFFFF"/>
                </a:solidFill>
                <a:effectLst/>
                <a:uLnTx/>
                <a:uFillTx/>
                <a:latin typeface="Segoe UI Semibold"/>
                <a:ea typeface="+mn-ea"/>
                <a:cs typeface="Segoe UI Semibold"/>
              </a:rPr>
              <a:t>R</a:t>
            </a:r>
            <a:r>
              <a:rPr kumimoji="0" sz="1600" b="1" i="0" u="none" strike="noStrike" kern="1200" cap="none" spc="-5" normalizeH="0" baseline="0" noProof="0" dirty="0">
                <a:ln>
                  <a:noFill/>
                </a:ln>
                <a:solidFill>
                  <a:srgbClr val="FFFFFF"/>
                </a:solidFill>
                <a:effectLst/>
                <a:uLnTx/>
                <a:uFillTx/>
                <a:latin typeface="Segoe UI Semibold"/>
                <a:ea typeface="+mn-ea"/>
                <a:cs typeface="Segoe UI Semibold"/>
              </a:rPr>
              <a:t>esou</a:t>
            </a:r>
            <a:r>
              <a:rPr kumimoji="0" sz="1600" b="1" i="0" u="none" strike="noStrike" kern="1200" cap="none" spc="-15" normalizeH="0" baseline="0" noProof="0" dirty="0">
                <a:ln>
                  <a:noFill/>
                </a:ln>
                <a:solidFill>
                  <a:srgbClr val="FFFFFF"/>
                </a:solidFill>
                <a:effectLst/>
                <a:uLnTx/>
                <a:uFillTx/>
                <a:latin typeface="Segoe UI Semibold"/>
                <a:ea typeface="+mn-ea"/>
                <a:cs typeface="Segoe UI Semibold"/>
              </a:rPr>
              <a:t>r</a:t>
            </a:r>
            <a:r>
              <a:rPr kumimoji="0" sz="1600" b="1" i="0" u="none" strike="noStrike" kern="1200" cap="none" spc="-5" normalizeH="0" baseline="0" noProof="0" dirty="0">
                <a:ln>
                  <a:noFill/>
                </a:ln>
                <a:solidFill>
                  <a:srgbClr val="FFFFFF"/>
                </a:solidFill>
                <a:effectLst/>
                <a:uLnTx/>
                <a:uFillTx/>
                <a:latin typeface="Segoe UI Semibold"/>
                <a:ea typeface="+mn-ea"/>
                <a:cs typeface="Segoe UI Semibold"/>
              </a:rPr>
              <a:t>ces</a:t>
            </a:r>
            <a:endParaRPr kumimoji="0" sz="1600" b="0" i="0" u="none" strike="noStrike" kern="1200" cap="none" spc="0" normalizeH="0" baseline="0" noProof="0" dirty="0">
              <a:ln>
                <a:noFill/>
              </a:ln>
              <a:solidFill>
                <a:prstClr val="black"/>
              </a:solidFill>
              <a:effectLst/>
              <a:uLnTx/>
              <a:uFillTx/>
              <a:latin typeface="Segoe UI Semibold"/>
              <a:ea typeface="+mn-ea"/>
              <a:cs typeface="Segoe UI Semibold"/>
            </a:endParaRPr>
          </a:p>
        </p:txBody>
      </p:sp>
      <p:sp>
        <p:nvSpPr>
          <p:cNvPr id="26" name="object 26"/>
          <p:cNvSpPr txBox="1"/>
          <p:nvPr/>
        </p:nvSpPr>
        <p:spPr>
          <a:xfrm>
            <a:off x="474218" y="3419485"/>
            <a:ext cx="1554480" cy="269240"/>
          </a:xfrm>
          <a:prstGeom prst="rect">
            <a:avLst/>
          </a:prstGeom>
        </p:spPr>
        <p:txBody>
          <a:bodyPr vert="horz" wrap="square" lIns="0" tIns="12700" rIns="0" bIns="0" rtlCol="0">
            <a:spAutoFit/>
          </a:bodyPr>
          <a:lstStyle/>
          <a:p>
            <a:pPr marL="213995" marR="0" lvl="0" indent="0" algn="l" defTabSz="914400" rtl="0" eaLnBrk="1" fontAlgn="auto" latinLnBrk="0" hangingPunct="1">
              <a:lnSpc>
                <a:spcPct val="100000"/>
              </a:lnSpc>
              <a:spcBef>
                <a:spcPts val="100"/>
              </a:spcBef>
              <a:spcAft>
                <a:spcPts val="0"/>
              </a:spcAft>
              <a:buClrTx/>
              <a:buSzTx/>
              <a:buFontTx/>
              <a:buNone/>
              <a:tabLst/>
              <a:defRPr/>
            </a:pPr>
            <a:r>
              <a:rPr kumimoji="0" sz="1600" b="1" i="0" u="none" strike="noStrike" kern="1200" cap="none" spc="-10" normalizeH="0" baseline="0" noProof="0" dirty="0">
                <a:ln>
                  <a:noFill/>
                </a:ln>
                <a:solidFill>
                  <a:srgbClr val="FFFFFF"/>
                </a:solidFill>
                <a:effectLst/>
                <a:uLnTx/>
                <a:uFillTx/>
                <a:latin typeface="Segoe UI Semibold"/>
                <a:ea typeface="+mn-ea"/>
                <a:cs typeface="Segoe UI Semibold"/>
              </a:rPr>
              <a:t>Marketing</a:t>
            </a:r>
            <a:endParaRPr kumimoji="0" sz="1600" b="0" i="0" u="none" strike="noStrike" kern="1200" cap="none" spc="0" normalizeH="0" baseline="0" noProof="0" dirty="0">
              <a:ln>
                <a:noFill/>
              </a:ln>
              <a:solidFill>
                <a:prstClr val="black"/>
              </a:solidFill>
              <a:effectLst/>
              <a:uLnTx/>
              <a:uFillTx/>
              <a:latin typeface="Segoe UI Semibold"/>
              <a:ea typeface="+mn-ea"/>
              <a:cs typeface="Segoe UI Semibold"/>
            </a:endParaRPr>
          </a:p>
        </p:txBody>
      </p:sp>
      <p:sp>
        <p:nvSpPr>
          <p:cNvPr id="29" name="object 29"/>
          <p:cNvSpPr txBox="1"/>
          <p:nvPr/>
        </p:nvSpPr>
        <p:spPr>
          <a:xfrm>
            <a:off x="7051649" y="3297564"/>
            <a:ext cx="1554480" cy="513080"/>
          </a:xfrm>
          <a:prstGeom prst="rect">
            <a:avLst/>
          </a:prstGeom>
        </p:spPr>
        <p:txBody>
          <a:bodyPr vert="horz" wrap="square" lIns="0" tIns="12700" rIns="0" bIns="0" rtlCol="0">
            <a:spAutoFit/>
          </a:bodyPr>
          <a:lstStyle/>
          <a:p>
            <a:pPr marL="129539" marR="0" lvl="0" indent="0" algn="l" defTabSz="914400" rtl="0" eaLnBrk="1" fontAlgn="auto" latinLnBrk="0" hangingPunct="1">
              <a:lnSpc>
                <a:spcPct val="100000"/>
              </a:lnSpc>
              <a:spcBef>
                <a:spcPts val="100"/>
              </a:spcBef>
              <a:spcAft>
                <a:spcPts val="0"/>
              </a:spcAft>
              <a:buClrTx/>
              <a:buSzTx/>
              <a:buFontTx/>
              <a:buNone/>
              <a:tabLst/>
              <a:defRPr/>
            </a:pPr>
            <a:r>
              <a:rPr kumimoji="0" sz="1600" b="1" i="0" u="none" strike="noStrike" kern="1200" cap="none" spc="0" normalizeH="0" baseline="0" noProof="0" dirty="0">
                <a:ln>
                  <a:noFill/>
                </a:ln>
                <a:solidFill>
                  <a:srgbClr val="FFFFFF"/>
                </a:solidFill>
                <a:effectLst/>
                <a:uLnTx/>
                <a:uFillTx/>
                <a:latin typeface="Segoe UI Semibold"/>
                <a:ea typeface="+mn-ea"/>
                <a:cs typeface="Segoe UI Semibold"/>
              </a:rPr>
              <a:t>Operations/</a:t>
            </a:r>
            <a:endParaRPr kumimoji="0" sz="1600" b="0" i="0" u="none" strike="noStrike" kern="1200" cap="none" spc="0" normalizeH="0" baseline="0" noProof="0" dirty="0">
              <a:ln>
                <a:noFill/>
              </a:ln>
              <a:solidFill>
                <a:prstClr val="black"/>
              </a:solidFill>
              <a:effectLst/>
              <a:uLnTx/>
              <a:uFillTx/>
              <a:latin typeface="Segoe UI Semibold"/>
              <a:ea typeface="+mn-ea"/>
              <a:cs typeface="Segoe UI Semibold"/>
            </a:endParaRPr>
          </a:p>
          <a:p>
            <a:pPr marL="189865"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10" normalizeH="0" baseline="0" noProof="0" dirty="0">
                <a:ln>
                  <a:noFill/>
                </a:ln>
                <a:solidFill>
                  <a:srgbClr val="FFFFFF"/>
                </a:solidFill>
                <a:effectLst/>
                <a:uLnTx/>
                <a:uFillTx/>
                <a:latin typeface="Segoe UI Semibold"/>
                <a:ea typeface="+mn-ea"/>
                <a:cs typeface="Segoe UI Semibold"/>
              </a:rPr>
              <a:t>Fulfillment</a:t>
            </a:r>
            <a:endParaRPr kumimoji="0" sz="1600" b="0" i="0" u="none" strike="noStrike" kern="1200" cap="none" spc="0" normalizeH="0" baseline="0" noProof="0" dirty="0">
              <a:ln>
                <a:noFill/>
              </a:ln>
              <a:solidFill>
                <a:prstClr val="black"/>
              </a:solidFill>
              <a:effectLst/>
              <a:uLnTx/>
              <a:uFillTx/>
              <a:latin typeface="Segoe UI Semibold"/>
              <a:ea typeface="+mn-ea"/>
              <a:cs typeface="Segoe UI Semibold"/>
            </a:endParaRPr>
          </a:p>
        </p:txBody>
      </p:sp>
      <p:sp>
        <p:nvSpPr>
          <p:cNvPr id="30" name="object 30"/>
          <p:cNvSpPr txBox="1">
            <a:spLocks noGrp="1"/>
          </p:cNvSpPr>
          <p:nvPr>
            <p:ph type="ftr" sz="quarter" idx="5"/>
          </p:nvPr>
        </p:nvSpPr>
        <p:spPr>
          <a:xfrm>
            <a:off x="9462067" y="6238314"/>
            <a:ext cx="1504950" cy="258404"/>
          </a:xfrm>
          <a:prstGeom prst="rect">
            <a:avLst/>
          </a:prstGeom>
        </p:spPr>
        <p:txBody>
          <a:bodyPr vert="horz" wrap="square" lIns="0" tIns="27305" rIns="0" bIns="0" rtlCol="0">
            <a:spAutoFit/>
          </a:bodyPr>
          <a:lstStyle/>
          <a:p>
            <a:pPr marL="12700" marR="0" lvl="0" indent="0" algn="l" defTabSz="914400" rtl="0" eaLnBrk="1" fontAlgn="auto" latinLnBrk="0" hangingPunct="1">
              <a:lnSpc>
                <a:spcPct val="100000"/>
              </a:lnSpc>
              <a:spcBef>
                <a:spcPts val="215"/>
              </a:spcBef>
              <a:spcAft>
                <a:spcPts val="0"/>
              </a:spcAft>
              <a:buClrTx/>
              <a:buSzTx/>
              <a:buFontTx/>
              <a:buNone/>
              <a:tabLst/>
              <a:defRPr/>
            </a:pPr>
            <a:r>
              <a:rPr kumimoji="0" sz="1500" b="0" i="0" u="sng" strike="noStrike" kern="1200" cap="none" spc="0" normalizeH="0" baseline="0" noProof="0" dirty="0">
                <a:ln>
                  <a:noFill/>
                </a:ln>
                <a:solidFill>
                  <a:srgbClr val="1E497C"/>
                </a:solidFill>
                <a:effectLst/>
                <a:uLnTx/>
                <a:uFillTx/>
                <a:latin typeface="Segoe UI"/>
                <a:ea typeface="+mn-ea"/>
                <a:cs typeface="Segoe UI"/>
                <a:hlinkClick r:id="rId4">
                  <a:extLst>
                    <a:ext uri="{A12FA001-AC4F-418D-AE19-62706E023703}">
                      <ahyp:hlinkClr xmlns:ahyp="http://schemas.microsoft.com/office/drawing/2018/hyperlinkcolor" val="tx"/>
                    </a:ext>
                  </a:extLst>
                </a:hlinkClick>
              </a:rPr>
              <a:t>www.whcusa.com</a:t>
            </a:r>
          </a:p>
        </p:txBody>
      </p:sp>
      <p:sp>
        <p:nvSpPr>
          <p:cNvPr id="31" name="object 31"/>
          <p:cNvSpPr txBox="1"/>
          <p:nvPr/>
        </p:nvSpPr>
        <p:spPr>
          <a:xfrm>
            <a:off x="11363259" y="6312729"/>
            <a:ext cx="196850" cy="194945"/>
          </a:xfrm>
          <a:prstGeom prst="rect">
            <a:avLst/>
          </a:prstGeom>
        </p:spPr>
        <p:txBody>
          <a:bodyPr vert="horz" wrap="square" lIns="0" tIns="22860" rIns="0" bIns="0" rtlCol="0">
            <a:spAutoFit/>
          </a:bodyPr>
          <a:lstStyle/>
          <a:p>
            <a:pPr marL="25400" marR="0" lvl="0" indent="0" algn="l" defTabSz="914400" rtl="0" eaLnBrk="1" fontAlgn="auto" latinLnBrk="0" hangingPunct="1">
              <a:lnSpc>
                <a:spcPct val="100000"/>
              </a:lnSpc>
              <a:spcBef>
                <a:spcPts val="180"/>
              </a:spcBef>
              <a:spcAft>
                <a:spcPts val="0"/>
              </a:spcAft>
              <a:buClrTx/>
              <a:buSzTx/>
              <a:buFontTx/>
              <a:buNone/>
              <a:tabLst/>
              <a:defRPr/>
            </a:pPr>
            <a:fld id="{81D60167-4931-47E6-BA6A-407CBD079E47}" type="slidenum">
              <a:rPr kumimoji="0" sz="1000" b="1" i="0" u="none" strike="noStrike" kern="1200" cap="none" spc="0" normalizeH="0" baseline="0" noProof="0" dirty="0">
                <a:ln>
                  <a:noFill/>
                </a:ln>
                <a:solidFill>
                  <a:srgbClr val="FFFFFF"/>
                </a:solidFill>
                <a:effectLst/>
                <a:uLnTx/>
                <a:uFillTx/>
                <a:latin typeface="Segoe UI"/>
                <a:ea typeface="+mn-ea"/>
                <a:cs typeface="Segoe UI"/>
              </a:rPr>
              <a:pPr marL="25400" marR="0" lvl="0" indent="0" algn="l" defTabSz="914400" rtl="0" eaLnBrk="1" fontAlgn="auto" latinLnBrk="0" hangingPunct="1">
                <a:lnSpc>
                  <a:spcPct val="100000"/>
                </a:lnSpc>
                <a:spcBef>
                  <a:spcPts val="180"/>
                </a:spcBef>
                <a:spcAft>
                  <a:spcPts val="0"/>
                </a:spcAft>
                <a:buClrTx/>
                <a:buSzTx/>
                <a:buFontTx/>
                <a:buNone/>
                <a:tabLst/>
                <a:defRPr/>
              </a:pPr>
              <a:t>20</a:t>
            </a:fld>
            <a:endParaRPr kumimoji="0" sz="1000" b="0" i="0" u="none" strike="noStrike" kern="1200" cap="none" spc="0" normalizeH="0" baseline="0" noProof="0" dirty="0">
              <a:ln>
                <a:noFill/>
              </a:ln>
              <a:solidFill>
                <a:prstClr val="black"/>
              </a:solidFill>
              <a:effectLst/>
              <a:uLnTx/>
              <a:uFillTx/>
              <a:latin typeface="Segoe UI"/>
              <a:ea typeface="+mn-ea"/>
              <a:cs typeface="Segoe UI"/>
            </a:endParaRPr>
          </a:p>
        </p:txBody>
      </p:sp>
      <p:sp>
        <p:nvSpPr>
          <p:cNvPr id="25" name="Rectangle 24">
            <a:extLst>
              <a:ext uri="{FF2B5EF4-FFF2-40B4-BE49-F238E27FC236}">
                <a16:creationId xmlns:a16="http://schemas.microsoft.com/office/drawing/2014/main" id="{CCF5781F-5B53-41A6-B114-6373CFF2D887}"/>
              </a:ext>
            </a:extLst>
          </p:cNvPr>
          <p:cNvSpPr/>
          <p:nvPr/>
        </p:nvSpPr>
        <p:spPr>
          <a:xfrm>
            <a:off x="0" y="5672831"/>
            <a:ext cx="12192000" cy="6119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object 33">
            <a:extLst>
              <a:ext uri="{FF2B5EF4-FFF2-40B4-BE49-F238E27FC236}">
                <a16:creationId xmlns:a16="http://schemas.microsoft.com/office/drawing/2014/main" id="{5DC6AFBC-B8F6-0A31-6AF9-AFC4AF2B18C7}"/>
              </a:ext>
            </a:extLst>
          </p:cNvPr>
          <p:cNvSpPr txBox="1"/>
          <p:nvPr/>
        </p:nvSpPr>
        <p:spPr>
          <a:xfrm>
            <a:off x="4038600" y="5770028"/>
            <a:ext cx="8458200" cy="259045"/>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sz="1600" b="1" i="0" u="none" strike="noStrike" kern="1200" cap="none" spc="0" normalizeH="0" baseline="0" noProof="0" dirty="0">
                <a:ln>
                  <a:noFill/>
                </a:ln>
                <a:solidFill>
                  <a:srgbClr val="1E497C"/>
                </a:solidFill>
                <a:effectLst/>
                <a:uLnTx/>
                <a:uFillTx/>
                <a:latin typeface="Segoe UI"/>
                <a:ea typeface="+mn-ea"/>
                <a:cs typeface="Segoe UI"/>
              </a:rPr>
              <a:t>These functions needs to be addressed</a:t>
            </a:r>
            <a:r>
              <a:rPr kumimoji="0" lang="en-US" sz="1600" b="1" i="0" u="none" strike="noStrike" kern="1200" cap="none" spc="0" normalizeH="0" baseline="0" noProof="0" dirty="0">
                <a:ln>
                  <a:noFill/>
                </a:ln>
                <a:solidFill>
                  <a:srgbClr val="1E497C"/>
                </a:solidFill>
                <a:effectLst/>
                <a:uLnTx/>
                <a:uFillTx/>
                <a:latin typeface="Segoe UI"/>
                <a:ea typeface="+mn-ea"/>
                <a:cs typeface="Segoe UI"/>
              </a:rPr>
              <a:t> </a:t>
            </a:r>
            <a:r>
              <a:rPr kumimoji="0" sz="1600" b="1" i="0" u="none" strike="noStrike" kern="1200" cap="none" spc="-5" normalizeH="0" baseline="0" noProof="0" dirty="0">
                <a:ln>
                  <a:noFill/>
                </a:ln>
                <a:solidFill>
                  <a:srgbClr val="1E497C"/>
                </a:solidFill>
                <a:effectLst/>
                <a:uLnTx/>
                <a:uFillTx/>
                <a:latin typeface="Segoe UI"/>
                <a:ea typeface="+mn-ea"/>
                <a:cs typeface="Segoe UI"/>
              </a:rPr>
              <a:t>in </a:t>
            </a:r>
            <a:r>
              <a:rPr kumimoji="0" sz="1600" b="1" i="0" u="none" strike="noStrike" kern="1200" cap="none" spc="0" normalizeH="0" baseline="0" noProof="0" dirty="0">
                <a:ln>
                  <a:noFill/>
                </a:ln>
                <a:solidFill>
                  <a:srgbClr val="1E497C"/>
                </a:solidFill>
                <a:effectLst/>
                <a:uLnTx/>
                <a:uFillTx/>
                <a:latin typeface="Segoe UI"/>
                <a:ea typeface="+mn-ea"/>
                <a:cs typeface="Segoe UI"/>
              </a:rPr>
              <a:t>your </a:t>
            </a:r>
            <a:r>
              <a:rPr kumimoji="0" lang="en-US" sz="1600" b="1" i="0" u="none" strike="noStrike" kern="1200" cap="none" spc="0" normalizeH="0" baseline="0" noProof="0" dirty="0">
                <a:ln>
                  <a:noFill/>
                </a:ln>
                <a:solidFill>
                  <a:srgbClr val="1E497C"/>
                </a:solidFill>
                <a:effectLst/>
                <a:uLnTx/>
                <a:uFillTx/>
                <a:latin typeface="Segoe UI"/>
                <a:ea typeface="+mn-ea"/>
                <a:cs typeface="Segoe UI"/>
              </a:rPr>
              <a:t>cash flow projections </a:t>
            </a:r>
            <a:r>
              <a:rPr kumimoji="0" sz="1600" b="1" i="0" u="none" strike="noStrike" kern="1200" cap="none" spc="0" normalizeH="0" baseline="0" noProof="0" dirty="0">
                <a:ln>
                  <a:noFill/>
                </a:ln>
                <a:solidFill>
                  <a:srgbClr val="1E497C"/>
                </a:solidFill>
                <a:effectLst/>
                <a:uLnTx/>
                <a:uFillTx/>
                <a:latin typeface="Segoe UI"/>
                <a:ea typeface="+mn-ea"/>
                <a:cs typeface="Segoe UI"/>
              </a:rPr>
              <a:t>and</a:t>
            </a:r>
            <a:r>
              <a:rPr kumimoji="0" sz="1600" b="1" i="0" u="none" strike="noStrike" kern="1200" cap="none" spc="-95" normalizeH="0" baseline="0" noProof="0" dirty="0">
                <a:ln>
                  <a:noFill/>
                </a:ln>
                <a:solidFill>
                  <a:srgbClr val="1E497C"/>
                </a:solidFill>
                <a:effectLst/>
                <a:uLnTx/>
                <a:uFillTx/>
                <a:latin typeface="Segoe UI"/>
                <a:ea typeface="+mn-ea"/>
                <a:cs typeface="Segoe UI"/>
              </a:rPr>
              <a:t> </a:t>
            </a:r>
            <a:r>
              <a:rPr kumimoji="0" sz="1600" b="1" i="0" u="none" strike="noStrike" kern="1200" cap="none" spc="0" normalizeH="0" baseline="0" noProof="0" dirty="0">
                <a:ln>
                  <a:noFill/>
                </a:ln>
                <a:solidFill>
                  <a:srgbClr val="1E497C"/>
                </a:solidFill>
                <a:effectLst/>
                <a:uLnTx/>
                <a:uFillTx/>
                <a:latin typeface="Segoe UI"/>
                <a:ea typeface="+mn-ea"/>
                <a:cs typeface="Segoe UI"/>
              </a:rPr>
              <a:t>pricing!</a:t>
            </a:r>
          </a:p>
        </p:txBody>
      </p:sp>
      <p:pic>
        <p:nvPicPr>
          <p:cNvPr id="7" name="Picture 6" descr="Logo, company name&#10;&#10;Description automatically generated">
            <a:extLst>
              <a:ext uri="{FF2B5EF4-FFF2-40B4-BE49-F238E27FC236}">
                <a16:creationId xmlns:a16="http://schemas.microsoft.com/office/drawing/2014/main" id="{9B7B5966-E529-7B3D-E7DC-2DDE89CD7F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162" y="5652612"/>
            <a:ext cx="1206301" cy="1208779"/>
          </a:xfrm>
          <a:prstGeom prst="rect">
            <a:avLst/>
          </a:prstGeom>
        </p:spPr>
      </p:pic>
      <p:sp>
        <p:nvSpPr>
          <p:cNvPr id="9" name="object 11">
            <a:extLst>
              <a:ext uri="{FF2B5EF4-FFF2-40B4-BE49-F238E27FC236}">
                <a16:creationId xmlns:a16="http://schemas.microsoft.com/office/drawing/2014/main" id="{B2A6E630-D7F0-F3C3-E3CE-07819F9BF056}"/>
              </a:ext>
            </a:extLst>
          </p:cNvPr>
          <p:cNvSpPr txBox="1"/>
          <p:nvPr/>
        </p:nvSpPr>
        <p:spPr>
          <a:xfrm>
            <a:off x="4563348" y="6413500"/>
            <a:ext cx="3493226" cy="166712"/>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000" b="1" i="0" u="none" strike="noStrike" kern="1200" cap="none" spc="-5" normalizeH="0" baseline="0" noProof="0" dirty="0">
                <a:ln>
                  <a:noFill/>
                </a:ln>
                <a:solidFill>
                  <a:srgbClr val="231F20"/>
                </a:solidFill>
                <a:effectLst/>
                <a:uLnTx/>
                <a:uFillTx/>
                <a:latin typeface="Segoe UI Semilight"/>
                <a:ea typeface="+mn-ea"/>
                <a:cs typeface="Segoe UI Semilight"/>
              </a:rPr>
              <a:t>Copyright 2026 www.whcusa.com</a:t>
            </a:r>
            <a:endParaRPr kumimoji="0" sz="1000" b="1" i="0" u="none" strike="noStrike" kern="1200" cap="none" spc="0" normalizeH="0" baseline="0" noProof="0" dirty="0">
              <a:ln>
                <a:noFill/>
              </a:ln>
              <a:solidFill>
                <a:prstClr val="black"/>
              </a:solidFill>
              <a:effectLst/>
              <a:uLnTx/>
              <a:uFillTx/>
              <a:latin typeface="Segoe UI Semilight"/>
              <a:ea typeface="+mn-ea"/>
              <a:cs typeface="Segoe UI Semilight"/>
            </a:endParaRPr>
          </a:p>
        </p:txBody>
      </p:sp>
    </p:spTree>
    <p:extLst>
      <p:ext uri="{BB962C8B-B14F-4D97-AF65-F5344CB8AC3E}">
        <p14:creationId xmlns:p14="http://schemas.microsoft.com/office/powerpoint/2010/main" val="32436758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p:cNvSpPr/>
          <p:nvPr/>
        </p:nvSpPr>
        <p:spPr>
          <a:xfrm>
            <a:off x="38043" y="747354"/>
            <a:ext cx="12115914" cy="5181596"/>
          </a:xfrm>
          <a:prstGeom prst="roundRect">
            <a:avLst>
              <a:gd name="adj" fmla="val 4764"/>
            </a:avLst>
          </a:prstGeom>
          <a:gradFill>
            <a:gsLst>
              <a:gs pos="0">
                <a:schemeClr val="tx2"/>
              </a:gs>
              <a:gs pos="100000">
                <a:schemeClr val="bg1">
                  <a:lumMod val="6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8" name="Rounded Rectangle 27"/>
          <p:cNvSpPr/>
          <p:nvPr/>
        </p:nvSpPr>
        <p:spPr>
          <a:xfrm>
            <a:off x="82439" y="929050"/>
            <a:ext cx="5708762" cy="461632"/>
          </a:xfrm>
          <a:prstGeom prst="roundRect">
            <a:avLst>
              <a:gd name="adj" fmla="val 28849"/>
            </a:avLst>
          </a:prstGeom>
          <a:solidFill>
            <a:srgbClr val="1E497C"/>
          </a:solidFill>
          <a:ln>
            <a:noFill/>
          </a:ln>
          <a:effectLst>
            <a:outerShdw blurRad="50800" dist="38100" dir="33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object 3"/>
          <p:cNvSpPr/>
          <p:nvPr/>
        </p:nvSpPr>
        <p:spPr>
          <a:xfrm>
            <a:off x="11291682" y="6248400"/>
            <a:ext cx="342900" cy="342900"/>
          </a:xfrm>
          <a:custGeom>
            <a:avLst/>
            <a:gdLst/>
            <a:ahLst/>
            <a:cxnLst/>
            <a:rect l="l" t="t" r="r" b="b"/>
            <a:pathLst>
              <a:path w="342900" h="342900">
                <a:moveTo>
                  <a:pt x="171450" y="0"/>
                </a:moveTo>
                <a:lnTo>
                  <a:pt x="125871" y="6124"/>
                </a:lnTo>
                <a:lnTo>
                  <a:pt x="84915" y="23407"/>
                </a:lnTo>
                <a:lnTo>
                  <a:pt x="50215" y="50215"/>
                </a:lnTo>
                <a:lnTo>
                  <a:pt x="23407" y="84915"/>
                </a:lnTo>
                <a:lnTo>
                  <a:pt x="6124" y="125871"/>
                </a:lnTo>
                <a:lnTo>
                  <a:pt x="0" y="171450"/>
                </a:lnTo>
                <a:lnTo>
                  <a:pt x="6124" y="217028"/>
                </a:lnTo>
                <a:lnTo>
                  <a:pt x="23407" y="257984"/>
                </a:lnTo>
                <a:lnTo>
                  <a:pt x="50215" y="292684"/>
                </a:lnTo>
                <a:lnTo>
                  <a:pt x="84915" y="319492"/>
                </a:lnTo>
                <a:lnTo>
                  <a:pt x="125871" y="336775"/>
                </a:lnTo>
                <a:lnTo>
                  <a:pt x="171450" y="342900"/>
                </a:lnTo>
                <a:lnTo>
                  <a:pt x="217028" y="336775"/>
                </a:lnTo>
                <a:lnTo>
                  <a:pt x="257984" y="319492"/>
                </a:lnTo>
                <a:lnTo>
                  <a:pt x="292684" y="292684"/>
                </a:lnTo>
                <a:lnTo>
                  <a:pt x="319492" y="257984"/>
                </a:lnTo>
                <a:lnTo>
                  <a:pt x="336775" y="217028"/>
                </a:lnTo>
                <a:lnTo>
                  <a:pt x="342900" y="171450"/>
                </a:lnTo>
                <a:lnTo>
                  <a:pt x="336775" y="125871"/>
                </a:lnTo>
                <a:lnTo>
                  <a:pt x="319492" y="84915"/>
                </a:lnTo>
                <a:lnTo>
                  <a:pt x="292684" y="50215"/>
                </a:lnTo>
                <a:lnTo>
                  <a:pt x="257984" y="23407"/>
                </a:lnTo>
                <a:lnTo>
                  <a:pt x="217028" y="6124"/>
                </a:lnTo>
                <a:lnTo>
                  <a:pt x="171450" y="0"/>
                </a:lnTo>
                <a:close/>
              </a:path>
            </a:pathLst>
          </a:custGeom>
          <a:solidFill>
            <a:schemeClr val="tx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object 4"/>
          <p:cNvSpPr/>
          <p:nvPr/>
        </p:nvSpPr>
        <p:spPr>
          <a:xfrm>
            <a:off x="11822906" y="6433972"/>
            <a:ext cx="369570" cy="0"/>
          </a:xfrm>
          <a:custGeom>
            <a:avLst/>
            <a:gdLst/>
            <a:ahLst/>
            <a:cxnLst/>
            <a:rect l="l" t="t" r="r" b="b"/>
            <a:pathLst>
              <a:path w="369570">
                <a:moveTo>
                  <a:pt x="0" y="0"/>
                </a:moveTo>
                <a:lnTo>
                  <a:pt x="369214" y="0"/>
                </a:lnTo>
              </a:path>
            </a:pathLst>
          </a:custGeom>
          <a:ln w="12700">
            <a:solidFill>
              <a:srgbClr val="93959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object 5"/>
          <p:cNvSpPr/>
          <p:nvPr/>
        </p:nvSpPr>
        <p:spPr>
          <a:xfrm>
            <a:off x="446049" y="5996749"/>
            <a:ext cx="622528" cy="61002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object 10"/>
          <p:cNvSpPr txBox="1">
            <a:spLocks noGrp="1"/>
          </p:cNvSpPr>
          <p:nvPr>
            <p:ph type="title"/>
          </p:nvPr>
        </p:nvSpPr>
        <p:spPr>
          <a:xfrm>
            <a:off x="446048" y="119117"/>
            <a:ext cx="10845634" cy="659155"/>
          </a:xfrm>
          <a:prstGeom prst="rect">
            <a:avLst/>
          </a:prstGeom>
        </p:spPr>
        <p:txBody>
          <a:bodyPr vert="horz" wrap="square" lIns="0" tIns="12700" rIns="0" bIns="0" rtlCol="0">
            <a:spAutoFit/>
          </a:bodyPr>
          <a:lstStyle/>
          <a:p>
            <a:pPr marL="12700">
              <a:lnSpc>
                <a:spcPct val="100000"/>
              </a:lnSpc>
              <a:spcBef>
                <a:spcPts val="100"/>
              </a:spcBef>
            </a:pPr>
            <a:r>
              <a:rPr lang="en-US" sz="4200" b="1" spc="-5" dirty="0">
                <a:solidFill>
                  <a:srgbClr val="231F20"/>
                </a:solidFill>
                <a:latin typeface="Segoe UI"/>
                <a:cs typeface="Segoe UI"/>
              </a:rPr>
              <a:t>Your SOPs Allow You to Delegate Tasks</a:t>
            </a:r>
            <a:endParaRPr sz="4200" dirty="0">
              <a:latin typeface="Segoe UI"/>
              <a:cs typeface="Segoe UI"/>
            </a:endParaRPr>
          </a:p>
        </p:txBody>
      </p:sp>
      <p:sp>
        <p:nvSpPr>
          <p:cNvPr id="12" name="object 12"/>
          <p:cNvSpPr txBox="1"/>
          <p:nvPr/>
        </p:nvSpPr>
        <p:spPr>
          <a:xfrm>
            <a:off x="260374" y="1002955"/>
            <a:ext cx="11562532" cy="2898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Segoe UI"/>
                <a:ea typeface="+mn-ea"/>
                <a:cs typeface="Segoe UI"/>
              </a:rPr>
              <a:t>Standard Operating Procedures. Keep it simple!</a:t>
            </a:r>
            <a:endParaRPr kumimoji="0" lang="en-US" sz="1800" b="0" i="0" u="none" strike="noStrike" kern="1200" cap="none" spc="0" normalizeH="0" baseline="0" noProof="0" dirty="0">
              <a:ln>
                <a:noFill/>
              </a:ln>
              <a:solidFill>
                <a:prstClr val="black"/>
              </a:solidFill>
              <a:effectLst/>
              <a:uLnTx/>
              <a:uFillTx/>
              <a:latin typeface="Segoe UI"/>
              <a:ea typeface="+mn-ea"/>
              <a:cs typeface="Segoe UI"/>
            </a:endParaRPr>
          </a:p>
        </p:txBody>
      </p:sp>
      <p:sp>
        <p:nvSpPr>
          <p:cNvPr id="24" name="object 24"/>
          <p:cNvSpPr txBox="1"/>
          <p:nvPr/>
        </p:nvSpPr>
        <p:spPr>
          <a:xfrm>
            <a:off x="11399784" y="6312729"/>
            <a:ext cx="234798" cy="176972"/>
          </a:xfrm>
          <a:prstGeom prst="rect">
            <a:avLst/>
          </a:prstGeom>
        </p:spPr>
        <p:txBody>
          <a:bodyPr vert="horz" wrap="square" lIns="0" tIns="22860" rIns="0" bIns="0" rtlCol="0">
            <a:spAutoFit/>
          </a:bodyPr>
          <a:lstStyle/>
          <a:p>
            <a:pPr marL="25400" marR="0" lvl="0" indent="0" algn="l" defTabSz="914400" rtl="0" eaLnBrk="1" fontAlgn="auto" latinLnBrk="0" hangingPunct="1">
              <a:lnSpc>
                <a:spcPct val="100000"/>
              </a:lnSpc>
              <a:spcBef>
                <a:spcPts val="180"/>
              </a:spcBef>
              <a:spcAft>
                <a:spcPts val="0"/>
              </a:spcAft>
              <a:buClrTx/>
              <a:buSzTx/>
              <a:buFontTx/>
              <a:buNone/>
              <a:tabLst/>
              <a:defRPr/>
            </a:pPr>
            <a:fld id="{81D60167-4931-47E6-BA6A-407CBD079E47}" type="slidenum">
              <a:rPr kumimoji="0" sz="1000" b="1" i="0" u="none" strike="noStrike" kern="1200" cap="none" spc="0" normalizeH="0" baseline="0" noProof="0" dirty="0">
                <a:ln>
                  <a:noFill/>
                </a:ln>
                <a:solidFill>
                  <a:srgbClr val="FFFFFF"/>
                </a:solidFill>
                <a:effectLst/>
                <a:uLnTx/>
                <a:uFillTx/>
                <a:latin typeface="Segoe UI"/>
                <a:ea typeface="+mn-ea"/>
                <a:cs typeface="Segoe UI"/>
              </a:rPr>
              <a:pPr marL="25400" marR="0" lvl="0" indent="0" algn="l" defTabSz="914400" rtl="0" eaLnBrk="1" fontAlgn="auto" latinLnBrk="0" hangingPunct="1">
                <a:lnSpc>
                  <a:spcPct val="100000"/>
                </a:lnSpc>
                <a:spcBef>
                  <a:spcPts val="180"/>
                </a:spcBef>
                <a:spcAft>
                  <a:spcPts val="0"/>
                </a:spcAft>
                <a:buClrTx/>
                <a:buSzTx/>
                <a:buFontTx/>
                <a:buNone/>
                <a:tabLst/>
                <a:defRPr/>
              </a:pPr>
              <a:t>21</a:t>
            </a:fld>
            <a:endParaRPr kumimoji="0" sz="1000" b="0" i="0" u="none" strike="noStrike" kern="1200" cap="none" spc="0" normalizeH="0" baseline="0" noProof="0" dirty="0">
              <a:ln>
                <a:noFill/>
              </a:ln>
              <a:solidFill>
                <a:prstClr val="black"/>
              </a:solidFill>
              <a:effectLst/>
              <a:uLnTx/>
              <a:uFillTx/>
              <a:latin typeface="Segoe UI"/>
              <a:ea typeface="+mn-ea"/>
              <a:cs typeface="Segoe UI"/>
            </a:endParaRPr>
          </a:p>
        </p:txBody>
      </p:sp>
      <p:pic>
        <p:nvPicPr>
          <p:cNvPr id="2" name="Picture 1" descr="A blue circle with green yellow and blue lines and white text&#10;&#10;Description automatically generated with low confidence">
            <a:extLst>
              <a:ext uri="{FF2B5EF4-FFF2-40B4-BE49-F238E27FC236}">
                <a16:creationId xmlns:a16="http://schemas.microsoft.com/office/drawing/2014/main" id="{09043E30-5157-C124-6822-B9405715C6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38" y="5663403"/>
            <a:ext cx="1212962" cy="1215452"/>
          </a:xfrm>
          <a:prstGeom prst="rect">
            <a:avLst/>
          </a:prstGeom>
        </p:spPr>
      </p:pic>
      <p:graphicFrame>
        <p:nvGraphicFramePr>
          <p:cNvPr id="9" name="Diagram 8">
            <a:extLst>
              <a:ext uri="{FF2B5EF4-FFF2-40B4-BE49-F238E27FC236}">
                <a16:creationId xmlns:a16="http://schemas.microsoft.com/office/drawing/2014/main" id="{4B32E1E7-4369-B58C-ED6C-5DAD284ACABF}"/>
              </a:ext>
            </a:extLst>
          </p:cNvPr>
          <p:cNvGraphicFramePr/>
          <p:nvPr/>
        </p:nvGraphicFramePr>
        <p:xfrm>
          <a:off x="6095999" y="1759740"/>
          <a:ext cx="5855081" cy="39149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TextBox 10">
            <a:extLst>
              <a:ext uri="{FF2B5EF4-FFF2-40B4-BE49-F238E27FC236}">
                <a16:creationId xmlns:a16="http://schemas.microsoft.com/office/drawing/2014/main" id="{9B681775-29B0-ED95-8CC7-259FF1CC7059}"/>
              </a:ext>
            </a:extLst>
          </p:cNvPr>
          <p:cNvSpPr txBox="1"/>
          <p:nvPr/>
        </p:nvSpPr>
        <p:spPr>
          <a:xfrm>
            <a:off x="111968" y="1495260"/>
            <a:ext cx="5781154"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Example of simple steps: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SOP 1- How to attend a WHC event.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Step 1. Turn on the computer.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Step 2. Type in your username and password.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Step 3. Click on the internet icon.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Step 4. Type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9"/>
              </a:rPr>
              <a:t>https://whcusa.com</a:t>
            </a:r>
            <a:r>
              <a:rPr kumimoji="0" lang="en-US" sz="1800" b="0" i="0" u="none" strike="noStrike" kern="1200" cap="none" spc="0" normalizeH="0" baseline="0" noProof="0" dirty="0">
                <a:ln>
                  <a:noFill/>
                </a:ln>
                <a:solidFill>
                  <a:prstClr val="black"/>
                </a:solidFill>
                <a:effectLst/>
                <a:uLnTx/>
                <a:uFillTx/>
                <a:latin typeface="Calibri"/>
                <a:ea typeface="+mn-ea"/>
                <a:cs typeface="+mn-cs"/>
              </a:rPr>
              <a:t> into the web address bar.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Step 5. Look at the navigation bar and find Events.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Step 6. Click on Events.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Step 7. Choose an event and click purchase a ticket.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Step 8. Type in your name and credit card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Step 9. Hit submit. Put the event on your calendar.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Step 10. Attend event on the day and time of event. </a:t>
            </a:r>
          </a:p>
        </p:txBody>
      </p:sp>
      <p:sp>
        <p:nvSpPr>
          <p:cNvPr id="7" name="object 11">
            <a:extLst>
              <a:ext uri="{FF2B5EF4-FFF2-40B4-BE49-F238E27FC236}">
                <a16:creationId xmlns:a16="http://schemas.microsoft.com/office/drawing/2014/main" id="{8F4A4217-38FD-7A9A-8519-9809E7141BE4}"/>
              </a:ext>
            </a:extLst>
          </p:cNvPr>
          <p:cNvSpPr txBox="1"/>
          <p:nvPr/>
        </p:nvSpPr>
        <p:spPr>
          <a:xfrm>
            <a:off x="4563348" y="6413500"/>
            <a:ext cx="3493226" cy="166712"/>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000" b="1" i="0" u="none" strike="noStrike" kern="1200" cap="none" spc="-5" normalizeH="0" baseline="0" noProof="0" dirty="0">
                <a:ln>
                  <a:noFill/>
                </a:ln>
                <a:solidFill>
                  <a:srgbClr val="231F20"/>
                </a:solidFill>
                <a:effectLst/>
                <a:uLnTx/>
                <a:uFillTx/>
                <a:latin typeface="Segoe UI Semilight"/>
                <a:ea typeface="+mn-ea"/>
                <a:cs typeface="Segoe UI Semilight"/>
              </a:rPr>
              <a:t>Copyright 2026 www.whcusa.com</a:t>
            </a:r>
            <a:endParaRPr kumimoji="0" sz="1000" b="1" i="0" u="none" strike="noStrike" kern="1200" cap="none" spc="0" normalizeH="0" baseline="0" noProof="0" dirty="0">
              <a:ln>
                <a:noFill/>
              </a:ln>
              <a:solidFill>
                <a:prstClr val="black"/>
              </a:solidFill>
              <a:effectLst/>
              <a:uLnTx/>
              <a:uFillTx/>
              <a:latin typeface="Segoe UI Semilight"/>
              <a:ea typeface="+mn-ea"/>
              <a:cs typeface="Segoe UI Semilight"/>
            </a:endParaRPr>
          </a:p>
        </p:txBody>
      </p:sp>
      <p:sp>
        <p:nvSpPr>
          <p:cNvPr id="6" name="TextBox 5">
            <a:extLst>
              <a:ext uri="{FF2B5EF4-FFF2-40B4-BE49-F238E27FC236}">
                <a16:creationId xmlns:a16="http://schemas.microsoft.com/office/drawing/2014/main" id="{DE83C7B3-EA58-85EB-2526-4F00513248CC}"/>
              </a:ext>
            </a:extLst>
          </p:cNvPr>
          <p:cNvSpPr txBox="1"/>
          <p:nvPr/>
        </p:nvSpPr>
        <p:spPr>
          <a:xfrm>
            <a:off x="1675597" y="5303797"/>
            <a:ext cx="76006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Note: Set metrics so your team knows what’s expected and you get your ROI! </a:t>
            </a:r>
          </a:p>
        </p:txBody>
      </p:sp>
    </p:spTree>
    <p:extLst>
      <p:ext uri="{BB962C8B-B14F-4D97-AF65-F5344CB8AC3E}">
        <p14:creationId xmlns:p14="http://schemas.microsoft.com/office/powerpoint/2010/main" val="28185169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p:cNvSpPr/>
          <p:nvPr/>
        </p:nvSpPr>
        <p:spPr>
          <a:xfrm>
            <a:off x="38043" y="747353"/>
            <a:ext cx="12115914" cy="5314151"/>
          </a:xfrm>
          <a:prstGeom prst="roundRect">
            <a:avLst>
              <a:gd name="adj" fmla="val 4764"/>
            </a:avLst>
          </a:prstGeom>
          <a:gradFill>
            <a:gsLst>
              <a:gs pos="0">
                <a:schemeClr val="tx2"/>
              </a:gs>
              <a:gs pos="100000">
                <a:schemeClr val="bg1">
                  <a:lumMod val="6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8" name="Rounded Rectangle 27"/>
          <p:cNvSpPr/>
          <p:nvPr/>
        </p:nvSpPr>
        <p:spPr>
          <a:xfrm>
            <a:off x="82439" y="929050"/>
            <a:ext cx="5708762" cy="461632"/>
          </a:xfrm>
          <a:prstGeom prst="roundRect">
            <a:avLst>
              <a:gd name="adj" fmla="val 28849"/>
            </a:avLst>
          </a:prstGeom>
          <a:solidFill>
            <a:srgbClr val="1E497C"/>
          </a:solidFill>
          <a:ln>
            <a:noFill/>
          </a:ln>
          <a:effectLst>
            <a:outerShdw blurRad="50800" dist="38100" dir="33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object 3"/>
          <p:cNvSpPr/>
          <p:nvPr/>
        </p:nvSpPr>
        <p:spPr>
          <a:xfrm>
            <a:off x="11291682" y="6248400"/>
            <a:ext cx="342900" cy="342900"/>
          </a:xfrm>
          <a:custGeom>
            <a:avLst/>
            <a:gdLst/>
            <a:ahLst/>
            <a:cxnLst/>
            <a:rect l="l" t="t" r="r" b="b"/>
            <a:pathLst>
              <a:path w="342900" h="342900">
                <a:moveTo>
                  <a:pt x="171450" y="0"/>
                </a:moveTo>
                <a:lnTo>
                  <a:pt x="125871" y="6124"/>
                </a:lnTo>
                <a:lnTo>
                  <a:pt x="84915" y="23407"/>
                </a:lnTo>
                <a:lnTo>
                  <a:pt x="50215" y="50215"/>
                </a:lnTo>
                <a:lnTo>
                  <a:pt x="23407" y="84915"/>
                </a:lnTo>
                <a:lnTo>
                  <a:pt x="6124" y="125871"/>
                </a:lnTo>
                <a:lnTo>
                  <a:pt x="0" y="171450"/>
                </a:lnTo>
                <a:lnTo>
                  <a:pt x="6124" y="217028"/>
                </a:lnTo>
                <a:lnTo>
                  <a:pt x="23407" y="257984"/>
                </a:lnTo>
                <a:lnTo>
                  <a:pt x="50215" y="292684"/>
                </a:lnTo>
                <a:lnTo>
                  <a:pt x="84915" y="319492"/>
                </a:lnTo>
                <a:lnTo>
                  <a:pt x="125871" y="336775"/>
                </a:lnTo>
                <a:lnTo>
                  <a:pt x="171450" y="342900"/>
                </a:lnTo>
                <a:lnTo>
                  <a:pt x="217028" y="336775"/>
                </a:lnTo>
                <a:lnTo>
                  <a:pt x="257984" y="319492"/>
                </a:lnTo>
                <a:lnTo>
                  <a:pt x="292684" y="292684"/>
                </a:lnTo>
                <a:lnTo>
                  <a:pt x="319492" y="257984"/>
                </a:lnTo>
                <a:lnTo>
                  <a:pt x="336775" y="217028"/>
                </a:lnTo>
                <a:lnTo>
                  <a:pt x="342900" y="171450"/>
                </a:lnTo>
                <a:lnTo>
                  <a:pt x="336775" y="125871"/>
                </a:lnTo>
                <a:lnTo>
                  <a:pt x="319492" y="84915"/>
                </a:lnTo>
                <a:lnTo>
                  <a:pt x="292684" y="50215"/>
                </a:lnTo>
                <a:lnTo>
                  <a:pt x="257984" y="23407"/>
                </a:lnTo>
                <a:lnTo>
                  <a:pt x="217028" y="6124"/>
                </a:lnTo>
                <a:lnTo>
                  <a:pt x="171450" y="0"/>
                </a:lnTo>
                <a:close/>
              </a:path>
            </a:pathLst>
          </a:custGeom>
          <a:solidFill>
            <a:schemeClr val="tx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object 4"/>
          <p:cNvSpPr/>
          <p:nvPr/>
        </p:nvSpPr>
        <p:spPr>
          <a:xfrm>
            <a:off x="11822906" y="6433972"/>
            <a:ext cx="369570" cy="0"/>
          </a:xfrm>
          <a:custGeom>
            <a:avLst/>
            <a:gdLst/>
            <a:ahLst/>
            <a:cxnLst/>
            <a:rect l="l" t="t" r="r" b="b"/>
            <a:pathLst>
              <a:path w="369570">
                <a:moveTo>
                  <a:pt x="0" y="0"/>
                </a:moveTo>
                <a:lnTo>
                  <a:pt x="369214" y="0"/>
                </a:lnTo>
              </a:path>
            </a:pathLst>
          </a:custGeom>
          <a:ln w="12700">
            <a:solidFill>
              <a:srgbClr val="93959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object 5"/>
          <p:cNvSpPr/>
          <p:nvPr/>
        </p:nvSpPr>
        <p:spPr>
          <a:xfrm>
            <a:off x="446049" y="5996749"/>
            <a:ext cx="622528" cy="61002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object 10"/>
          <p:cNvSpPr txBox="1">
            <a:spLocks noGrp="1"/>
          </p:cNvSpPr>
          <p:nvPr>
            <p:ph type="title"/>
          </p:nvPr>
        </p:nvSpPr>
        <p:spPr>
          <a:xfrm>
            <a:off x="446048" y="119117"/>
            <a:ext cx="10845634" cy="659155"/>
          </a:xfrm>
          <a:prstGeom prst="rect">
            <a:avLst/>
          </a:prstGeom>
        </p:spPr>
        <p:txBody>
          <a:bodyPr vert="horz" wrap="square" lIns="0" tIns="12700" rIns="0" bIns="0" rtlCol="0">
            <a:spAutoFit/>
          </a:bodyPr>
          <a:lstStyle/>
          <a:p>
            <a:pPr marL="12700">
              <a:lnSpc>
                <a:spcPct val="100000"/>
              </a:lnSpc>
              <a:spcBef>
                <a:spcPts val="100"/>
              </a:spcBef>
            </a:pPr>
            <a:r>
              <a:rPr lang="en-US" sz="4200" b="1" spc="-5" dirty="0">
                <a:solidFill>
                  <a:srgbClr val="231F20"/>
                </a:solidFill>
                <a:latin typeface="Segoe UI"/>
                <a:cs typeface="Segoe UI"/>
              </a:rPr>
              <a:t>Your Schedule Must be Protected!!!</a:t>
            </a:r>
            <a:endParaRPr sz="4200" dirty="0">
              <a:latin typeface="Segoe UI"/>
              <a:cs typeface="Segoe UI"/>
            </a:endParaRPr>
          </a:p>
        </p:txBody>
      </p:sp>
      <p:sp>
        <p:nvSpPr>
          <p:cNvPr id="12" name="object 12"/>
          <p:cNvSpPr txBox="1"/>
          <p:nvPr/>
        </p:nvSpPr>
        <p:spPr>
          <a:xfrm>
            <a:off x="260374" y="1002955"/>
            <a:ext cx="11562532" cy="2898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Segoe UI"/>
                <a:ea typeface="+mn-ea"/>
                <a:cs typeface="Segoe UI"/>
              </a:rPr>
              <a:t>Focus on Boss tasks only! </a:t>
            </a:r>
            <a:endParaRPr kumimoji="0" lang="en-US" sz="1800" b="0" i="0" u="none" strike="noStrike" kern="1200" cap="none" spc="0" normalizeH="0" baseline="0" noProof="0" dirty="0">
              <a:ln>
                <a:noFill/>
              </a:ln>
              <a:solidFill>
                <a:prstClr val="black"/>
              </a:solidFill>
              <a:effectLst/>
              <a:uLnTx/>
              <a:uFillTx/>
              <a:latin typeface="Segoe UI"/>
              <a:ea typeface="+mn-ea"/>
              <a:cs typeface="Segoe UI"/>
            </a:endParaRPr>
          </a:p>
        </p:txBody>
      </p:sp>
      <p:sp>
        <p:nvSpPr>
          <p:cNvPr id="24" name="object 24"/>
          <p:cNvSpPr txBox="1"/>
          <p:nvPr/>
        </p:nvSpPr>
        <p:spPr>
          <a:xfrm>
            <a:off x="11399784" y="6312729"/>
            <a:ext cx="182616" cy="176972"/>
          </a:xfrm>
          <a:prstGeom prst="rect">
            <a:avLst/>
          </a:prstGeom>
        </p:spPr>
        <p:txBody>
          <a:bodyPr vert="horz" wrap="square" lIns="0" tIns="22860" rIns="0" bIns="0" rtlCol="0">
            <a:spAutoFit/>
          </a:bodyPr>
          <a:lstStyle/>
          <a:p>
            <a:pPr marL="25400" marR="0" lvl="0" indent="0" algn="l" defTabSz="914400" rtl="0" eaLnBrk="1" fontAlgn="auto" latinLnBrk="0" hangingPunct="1">
              <a:lnSpc>
                <a:spcPct val="100000"/>
              </a:lnSpc>
              <a:spcBef>
                <a:spcPts val="180"/>
              </a:spcBef>
              <a:spcAft>
                <a:spcPts val="0"/>
              </a:spcAft>
              <a:buClrTx/>
              <a:buSzTx/>
              <a:buFontTx/>
              <a:buNone/>
              <a:tabLst/>
              <a:defRPr/>
            </a:pPr>
            <a:fld id="{81D60167-4931-47E6-BA6A-407CBD079E47}" type="slidenum">
              <a:rPr kumimoji="0" sz="1000" b="1" i="0" u="none" strike="noStrike" kern="1200" cap="none" spc="0" normalizeH="0" baseline="0" noProof="0" dirty="0">
                <a:ln>
                  <a:noFill/>
                </a:ln>
                <a:solidFill>
                  <a:srgbClr val="FFFFFF"/>
                </a:solidFill>
                <a:effectLst/>
                <a:uLnTx/>
                <a:uFillTx/>
                <a:latin typeface="Segoe UI"/>
                <a:ea typeface="+mn-ea"/>
                <a:cs typeface="Segoe UI"/>
              </a:rPr>
              <a:pPr marL="25400" marR="0" lvl="0" indent="0" algn="l" defTabSz="914400" rtl="0" eaLnBrk="1" fontAlgn="auto" latinLnBrk="0" hangingPunct="1">
                <a:lnSpc>
                  <a:spcPct val="100000"/>
                </a:lnSpc>
                <a:spcBef>
                  <a:spcPts val="180"/>
                </a:spcBef>
                <a:spcAft>
                  <a:spcPts val="0"/>
                </a:spcAft>
                <a:buClrTx/>
                <a:buSzTx/>
                <a:buFontTx/>
                <a:buNone/>
                <a:tabLst/>
                <a:defRPr/>
              </a:pPr>
              <a:t>22</a:t>
            </a:fld>
            <a:endParaRPr kumimoji="0" sz="1000" b="0" i="0" u="none" strike="noStrike" kern="1200" cap="none" spc="0" normalizeH="0" baseline="0" noProof="0" dirty="0">
              <a:ln>
                <a:noFill/>
              </a:ln>
              <a:solidFill>
                <a:prstClr val="black"/>
              </a:solidFill>
              <a:effectLst/>
              <a:uLnTx/>
              <a:uFillTx/>
              <a:latin typeface="Segoe UI"/>
              <a:ea typeface="+mn-ea"/>
              <a:cs typeface="Segoe UI"/>
            </a:endParaRPr>
          </a:p>
        </p:txBody>
      </p:sp>
      <p:pic>
        <p:nvPicPr>
          <p:cNvPr id="2" name="Picture 1" descr="A blue circle with green yellow and blue lines and white text&#10;&#10;Description automatically generated with low confidence">
            <a:extLst>
              <a:ext uri="{FF2B5EF4-FFF2-40B4-BE49-F238E27FC236}">
                <a16:creationId xmlns:a16="http://schemas.microsoft.com/office/drawing/2014/main" id="{09043E30-5157-C124-6822-B9405715C6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777" y="5908096"/>
            <a:ext cx="947958" cy="949904"/>
          </a:xfrm>
          <a:prstGeom prst="rect">
            <a:avLst/>
          </a:prstGeom>
        </p:spPr>
      </p:pic>
      <p:sp>
        <p:nvSpPr>
          <p:cNvPr id="11" name="TextBox 10">
            <a:extLst>
              <a:ext uri="{FF2B5EF4-FFF2-40B4-BE49-F238E27FC236}">
                <a16:creationId xmlns:a16="http://schemas.microsoft.com/office/drawing/2014/main" id="{9B681775-29B0-ED95-8CC7-259FF1CC7059}"/>
              </a:ext>
            </a:extLst>
          </p:cNvPr>
          <p:cNvSpPr txBox="1"/>
          <p:nvPr/>
        </p:nvSpPr>
        <p:spPr>
          <a:xfrm>
            <a:off x="193777" y="1853197"/>
            <a:ext cx="6207023" cy="42165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much do you want to make per year?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$250K?      $150k?        $100k?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$120/ hr.     $72/ hr.         $48/ hr.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Use the </a:t>
            </a:r>
            <a:r>
              <a:rPr kumimoji="0" lang="en-US" sz="2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customer’s money </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hire an admin at $15 PER HOUR, so you can focus on growing the company!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When your pricing is right, you are using the customer’s money to pay your team. Expenses and profit are built in. </a:t>
            </a:r>
            <a:r>
              <a:rPr kumimoji="0" lang="en-US" sz="2000" b="1" i="0" u="none" strike="noStrike" kern="1200" cap="none" spc="0" normalizeH="0" baseline="0" noProof="0" dirty="0">
                <a:ln>
                  <a:noFill/>
                </a:ln>
                <a:solidFill>
                  <a:srgbClr val="92D050"/>
                </a:solidFill>
                <a:effectLst/>
                <a:uLnTx/>
                <a:uFillTx/>
                <a:latin typeface="Arial" panose="020B0604020202020204" pitchFamily="34" charset="0"/>
                <a:ea typeface="+mn-ea"/>
                <a:cs typeface="Arial" panose="020B0604020202020204" pitchFamily="34" charset="0"/>
              </a:rPr>
              <a:t>Every dollar has a job!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Picture 7" descr="Woman writing in notebook">
            <a:extLst>
              <a:ext uri="{FF2B5EF4-FFF2-40B4-BE49-F238E27FC236}">
                <a16:creationId xmlns:a16="http://schemas.microsoft.com/office/drawing/2014/main" id="{59C67ECE-878F-5203-C8AE-3DB9CB8F60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9400" y="1370558"/>
            <a:ext cx="5958498" cy="3972332"/>
          </a:xfrm>
          <a:prstGeom prst="rect">
            <a:avLst/>
          </a:prstGeom>
        </p:spPr>
      </p:pic>
      <p:sp>
        <p:nvSpPr>
          <p:cNvPr id="7" name="object 11">
            <a:extLst>
              <a:ext uri="{FF2B5EF4-FFF2-40B4-BE49-F238E27FC236}">
                <a16:creationId xmlns:a16="http://schemas.microsoft.com/office/drawing/2014/main" id="{B68D3CAE-118C-F5E9-5737-AC1A791467F9}"/>
              </a:ext>
            </a:extLst>
          </p:cNvPr>
          <p:cNvSpPr txBox="1"/>
          <p:nvPr/>
        </p:nvSpPr>
        <p:spPr>
          <a:xfrm>
            <a:off x="4563348" y="6413500"/>
            <a:ext cx="3493226" cy="166712"/>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000" b="1" i="0" u="none" strike="noStrike" kern="1200" cap="none" spc="-5" normalizeH="0" baseline="0" noProof="0" dirty="0">
                <a:ln>
                  <a:noFill/>
                </a:ln>
                <a:solidFill>
                  <a:srgbClr val="231F20"/>
                </a:solidFill>
                <a:effectLst/>
                <a:uLnTx/>
                <a:uFillTx/>
                <a:latin typeface="Segoe UI Semilight"/>
                <a:ea typeface="+mn-ea"/>
                <a:cs typeface="Segoe UI Semilight"/>
              </a:rPr>
              <a:t>Copyright 2026 www.whcusa.com</a:t>
            </a:r>
            <a:endParaRPr kumimoji="0" sz="1000" b="1" i="0" u="none" strike="noStrike" kern="1200" cap="none" spc="0" normalizeH="0" baseline="0" noProof="0" dirty="0">
              <a:ln>
                <a:noFill/>
              </a:ln>
              <a:solidFill>
                <a:prstClr val="black"/>
              </a:solidFill>
              <a:effectLst/>
              <a:uLnTx/>
              <a:uFillTx/>
              <a:latin typeface="Segoe UI Semilight"/>
              <a:ea typeface="+mn-ea"/>
              <a:cs typeface="Segoe UI Semilight"/>
            </a:endParaRPr>
          </a:p>
        </p:txBody>
      </p:sp>
    </p:spTree>
    <p:extLst>
      <p:ext uri="{BB962C8B-B14F-4D97-AF65-F5344CB8AC3E}">
        <p14:creationId xmlns:p14="http://schemas.microsoft.com/office/powerpoint/2010/main" val="41229202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p:cNvSpPr/>
          <p:nvPr/>
        </p:nvSpPr>
        <p:spPr>
          <a:xfrm>
            <a:off x="38043" y="1600200"/>
            <a:ext cx="12115914" cy="4461304"/>
          </a:xfrm>
          <a:prstGeom prst="roundRect">
            <a:avLst>
              <a:gd name="adj" fmla="val 4764"/>
            </a:avLst>
          </a:prstGeom>
          <a:gradFill>
            <a:gsLst>
              <a:gs pos="0">
                <a:schemeClr val="tx2"/>
              </a:gs>
              <a:gs pos="100000">
                <a:schemeClr val="bg1">
                  <a:lumMod val="6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8" name="Rounded Rectangle 27"/>
          <p:cNvSpPr/>
          <p:nvPr/>
        </p:nvSpPr>
        <p:spPr>
          <a:xfrm>
            <a:off x="180911" y="1762454"/>
            <a:ext cx="6218752" cy="461632"/>
          </a:xfrm>
          <a:prstGeom prst="roundRect">
            <a:avLst>
              <a:gd name="adj" fmla="val 28849"/>
            </a:avLst>
          </a:prstGeom>
          <a:solidFill>
            <a:srgbClr val="1E497C"/>
          </a:solidFill>
          <a:ln>
            <a:noFill/>
          </a:ln>
          <a:effectLst>
            <a:outerShdw blurRad="50800" dist="38100" dir="33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PH" sz="2000" b="1" i="0" u="none" strike="noStrike" kern="1200" cap="none" spc="0" normalizeH="0" baseline="0" noProof="0" dirty="0">
                <a:ln>
                  <a:noFill/>
                </a:ln>
                <a:solidFill>
                  <a:prstClr val="white"/>
                </a:solidFill>
                <a:effectLst/>
                <a:uLnTx/>
                <a:uFillTx/>
                <a:latin typeface="Calibri"/>
                <a:ea typeface="+mn-ea"/>
                <a:cs typeface="+mn-cs"/>
              </a:rPr>
              <a:t>What is important to you? </a:t>
            </a:r>
          </a:p>
        </p:txBody>
      </p:sp>
      <p:sp>
        <p:nvSpPr>
          <p:cNvPr id="3" name="object 3"/>
          <p:cNvSpPr/>
          <p:nvPr/>
        </p:nvSpPr>
        <p:spPr>
          <a:xfrm>
            <a:off x="11291682" y="6248400"/>
            <a:ext cx="342900" cy="342900"/>
          </a:xfrm>
          <a:custGeom>
            <a:avLst/>
            <a:gdLst/>
            <a:ahLst/>
            <a:cxnLst/>
            <a:rect l="l" t="t" r="r" b="b"/>
            <a:pathLst>
              <a:path w="342900" h="342900">
                <a:moveTo>
                  <a:pt x="171450" y="0"/>
                </a:moveTo>
                <a:lnTo>
                  <a:pt x="125871" y="6124"/>
                </a:lnTo>
                <a:lnTo>
                  <a:pt x="84915" y="23407"/>
                </a:lnTo>
                <a:lnTo>
                  <a:pt x="50215" y="50215"/>
                </a:lnTo>
                <a:lnTo>
                  <a:pt x="23407" y="84915"/>
                </a:lnTo>
                <a:lnTo>
                  <a:pt x="6124" y="125871"/>
                </a:lnTo>
                <a:lnTo>
                  <a:pt x="0" y="171450"/>
                </a:lnTo>
                <a:lnTo>
                  <a:pt x="6124" y="217028"/>
                </a:lnTo>
                <a:lnTo>
                  <a:pt x="23407" y="257984"/>
                </a:lnTo>
                <a:lnTo>
                  <a:pt x="50215" y="292684"/>
                </a:lnTo>
                <a:lnTo>
                  <a:pt x="84915" y="319492"/>
                </a:lnTo>
                <a:lnTo>
                  <a:pt x="125871" y="336775"/>
                </a:lnTo>
                <a:lnTo>
                  <a:pt x="171450" y="342900"/>
                </a:lnTo>
                <a:lnTo>
                  <a:pt x="217028" y="336775"/>
                </a:lnTo>
                <a:lnTo>
                  <a:pt x="257984" y="319492"/>
                </a:lnTo>
                <a:lnTo>
                  <a:pt x="292684" y="292684"/>
                </a:lnTo>
                <a:lnTo>
                  <a:pt x="319492" y="257984"/>
                </a:lnTo>
                <a:lnTo>
                  <a:pt x="336775" y="217028"/>
                </a:lnTo>
                <a:lnTo>
                  <a:pt x="342900" y="171450"/>
                </a:lnTo>
                <a:lnTo>
                  <a:pt x="336775" y="125871"/>
                </a:lnTo>
                <a:lnTo>
                  <a:pt x="319492" y="84915"/>
                </a:lnTo>
                <a:lnTo>
                  <a:pt x="292684" y="50215"/>
                </a:lnTo>
                <a:lnTo>
                  <a:pt x="257984" y="23407"/>
                </a:lnTo>
                <a:lnTo>
                  <a:pt x="217028" y="6124"/>
                </a:lnTo>
                <a:lnTo>
                  <a:pt x="171450" y="0"/>
                </a:lnTo>
                <a:close/>
              </a:path>
            </a:pathLst>
          </a:custGeom>
          <a:solidFill>
            <a:schemeClr val="tx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object 4"/>
          <p:cNvSpPr/>
          <p:nvPr/>
        </p:nvSpPr>
        <p:spPr>
          <a:xfrm>
            <a:off x="11822906" y="6433972"/>
            <a:ext cx="369570" cy="0"/>
          </a:xfrm>
          <a:custGeom>
            <a:avLst/>
            <a:gdLst/>
            <a:ahLst/>
            <a:cxnLst/>
            <a:rect l="l" t="t" r="r" b="b"/>
            <a:pathLst>
              <a:path w="369570">
                <a:moveTo>
                  <a:pt x="0" y="0"/>
                </a:moveTo>
                <a:lnTo>
                  <a:pt x="369214" y="0"/>
                </a:lnTo>
              </a:path>
            </a:pathLst>
          </a:custGeom>
          <a:ln w="12700">
            <a:solidFill>
              <a:srgbClr val="93959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object 5"/>
          <p:cNvSpPr/>
          <p:nvPr/>
        </p:nvSpPr>
        <p:spPr>
          <a:xfrm>
            <a:off x="446049" y="5996749"/>
            <a:ext cx="622528" cy="61002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object 10"/>
          <p:cNvSpPr txBox="1">
            <a:spLocks noGrp="1"/>
          </p:cNvSpPr>
          <p:nvPr>
            <p:ph type="title"/>
          </p:nvPr>
        </p:nvSpPr>
        <p:spPr>
          <a:xfrm>
            <a:off x="96315" y="119117"/>
            <a:ext cx="11195367" cy="1243930"/>
          </a:xfrm>
          <a:prstGeom prst="rect">
            <a:avLst/>
          </a:prstGeom>
        </p:spPr>
        <p:txBody>
          <a:bodyPr vert="horz" wrap="square" lIns="0" tIns="12700" rIns="0" bIns="0" rtlCol="0">
            <a:spAutoFit/>
          </a:bodyPr>
          <a:lstStyle/>
          <a:p>
            <a:pPr marL="12700">
              <a:lnSpc>
                <a:spcPct val="100000"/>
              </a:lnSpc>
              <a:spcBef>
                <a:spcPts val="100"/>
              </a:spcBef>
            </a:pPr>
            <a:r>
              <a:rPr lang="en-US" sz="4000" b="1" spc="-5" dirty="0">
                <a:solidFill>
                  <a:srgbClr val="231F20"/>
                </a:solidFill>
                <a:latin typeface="Segoe UI"/>
                <a:cs typeface="Segoe UI"/>
              </a:rPr>
              <a:t>Our priorities require our time and attention. Build infrastructure that creates freedom.</a:t>
            </a:r>
          </a:p>
        </p:txBody>
      </p:sp>
      <p:sp>
        <p:nvSpPr>
          <p:cNvPr id="24" name="object 24"/>
          <p:cNvSpPr txBox="1"/>
          <p:nvPr/>
        </p:nvSpPr>
        <p:spPr>
          <a:xfrm>
            <a:off x="11399784" y="6312729"/>
            <a:ext cx="182616" cy="176972"/>
          </a:xfrm>
          <a:prstGeom prst="rect">
            <a:avLst/>
          </a:prstGeom>
        </p:spPr>
        <p:txBody>
          <a:bodyPr vert="horz" wrap="square" lIns="0" tIns="22860" rIns="0" bIns="0" rtlCol="0">
            <a:spAutoFit/>
          </a:bodyPr>
          <a:lstStyle/>
          <a:p>
            <a:pPr marL="25400" marR="0" lvl="0" indent="0" algn="l" defTabSz="914400" rtl="0" eaLnBrk="1" fontAlgn="auto" latinLnBrk="0" hangingPunct="1">
              <a:lnSpc>
                <a:spcPct val="100000"/>
              </a:lnSpc>
              <a:spcBef>
                <a:spcPts val="180"/>
              </a:spcBef>
              <a:spcAft>
                <a:spcPts val="0"/>
              </a:spcAft>
              <a:buClrTx/>
              <a:buSzTx/>
              <a:buFontTx/>
              <a:buNone/>
              <a:tabLst/>
              <a:defRPr/>
            </a:pPr>
            <a:fld id="{81D60167-4931-47E6-BA6A-407CBD079E47}" type="slidenum">
              <a:rPr kumimoji="0" sz="1000" b="1" i="0" u="none" strike="noStrike" kern="1200" cap="none" spc="0" normalizeH="0" baseline="0" noProof="0" dirty="0">
                <a:ln>
                  <a:noFill/>
                </a:ln>
                <a:solidFill>
                  <a:srgbClr val="FFFFFF"/>
                </a:solidFill>
                <a:effectLst/>
                <a:uLnTx/>
                <a:uFillTx/>
                <a:latin typeface="Segoe UI"/>
                <a:ea typeface="+mn-ea"/>
                <a:cs typeface="Segoe UI"/>
              </a:rPr>
              <a:pPr marL="25400" marR="0" lvl="0" indent="0" algn="l" defTabSz="914400" rtl="0" eaLnBrk="1" fontAlgn="auto" latinLnBrk="0" hangingPunct="1">
                <a:lnSpc>
                  <a:spcPct val="100000"/>
                </a:lnSpc>
                <a:spcBef>
                  <a:spcPts val="180"/>
                </a:spcBef>
                <a:spcAft>
                  <a:spcPts val="0"/>
                </a:spcAft>
                <a:buClrTx/>
                <a:buSzTx/>
                <a:buFontTx/>
                <a:buNone/>
                <a:tabLst/>
                <a:defRPr/>
              </a:pPr>
              <a:t>23</a:t>
            </a:fld>
            <a:endParaRPr kumimoji="0" sz="1000" b="0" i="0" u="none" strike="noStrike" kern="1200" cap="none" spc="0" normalizeH="0" baseline="0" noProof="0" dirty="0">
              <a:ln>
                <a:noFill/>
              </a:ln>
              <a:solidFill>
                <a:prstClr val="black"/>
              </a:solidFill>
              <a:effectLst/>
              <a:uLnTx/>
              <a:uFillTx/>
              <a:latin typeface="Segoe UI"/>
              <a:ea typeface="+mn-ea"/>
              <a:cs typeface="Segoe UI"/>
            </a:endParaRPr>
          </a:p>
        </p:txBody>
      </p:sp>
      <p:pic>
        <p:nvPicPr>
          <p:cNvPr id="2" name="Picture 1" descr="A blue circle with green yellow and blue lines and white text&#10;&#10;Description automatically generated with low confidence">
            <a:extLst>
              <a:ext uri="{FF2B5EF4-FFF2-40B4-BE49-F238E27FC236}">
                <a16:creationId xmlns:a16="http://schemas.microsoft.com/office/drawing/2014/main" id="{09043E30-5157-C124-6822-B9405715C6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777" y="5908096"/>
            <a:ext cx="947958" cy="949904"/>
          </a:xfrm>
          <a:prstGeom prst="rect">
            <a:avLst/>
          </a:prstGeom>
        </p:spPr>
      </p:pic>
      <p:pic>
        <p:nvPicPr>
          <p:cNvPr id="8" name="Picture 7">
            <a:extLst>
              <a:ext uri="{FF2B5EF4-FFF2-40B4-BE49-F238E27FC236}">
                <a16:creationId xmlns:a16="http://schemas.microsoft.com/office/drawing/2014/main" id="{345B1345-4FFF-394F-D71B-81E0AADE70F7}"/>
              </a:ext>
            </a:extLst>
          </p:cNvPr>
          <p:cNvPicPr>
            <a:picLocks noChangeAspect="1"/>
          </p:cNvPicPr>
          <p:nvPr/>
        </p:nvPicPr>
        <p:blipFill>
          <a:blip r:embed="rId4"/>
          <a:stretch>
            <a:fillRect/>
          </a:stretch>
        </p:blipFill>
        <p:spPr>
          <a:xfrm>
            <a:off x="6551935" y="1846440"/>
            <a:ext cx="5543750" cy="3792360"/>
          </a:xfrm>
          <a:prstGeom prst="rect">
            <a:avLst/>
          </a:prstGeom>
        </p:spPr>
      </p:pic>
      <p:pic>
        <p:nvPicPr>
          <p:cNvPr id="15" name="Picture 14" descr="Family with baby">
            <a:extLst>
              <a:ext uri="{FF2B5EF4-FFF2-40B4-BE49-F238E27FC236}">
                <a16:creationId xmlns:a16="http://schemas.microsoft.com/office/drawing/2014/main" id="{0E8A241E-7FD2-8CC8-8784-ABE929E0E3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5144" y="4126545"/>
            <a:ext cx="2024209" cy="1350815"/>
          </a:xfrm>
          <a:prstGeom prst="rect">
            <a:avLst/>
          </a:prstGeom>
        </p:spPr>
      </p:pic>
      <p:pic>
        <p:nvPicPr>
          <p:cNvPr id="17" name="Picture 16" descr="Adult and kids carving pumpkin">
            <a:extLst>
              <a:ext uri="{FF2B5EF4-FFF2-40B4-BE49-F238E27FC236}">
                <a16:creationId xmlns:a16="http://schemas.microsoft.com/office/drawing/2014/main" id="{66016349-3FD0-94ED-A452-E7FD4925F8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2311" y="2422930"/>
            <a:ext cx="2049876" cy="1366584"/>
          </a:xfrm>
          <a:prstGeom prst="rect">
            <a:avLst/>
          </a:prstGeom>
        </p:spPr>
      </p:pic>
      <p:pic>
        <p:nvPicPr>
          <p:cNvPr id="21" name="Picture 20" descr="Elderly doing yoga">
            <a:extLst>
              <a:ext uri="{FF2B5EF4-FFF2-40B4-BE49-F238E27FC236}">
                <a16:creationId xmlns:a16="http://schemas.microsoft.com/office/drawing/2014/main" id="{EC46684F-D25B-E114-EEE4-27FC3E39F28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5786" r="2968"/>
          <a:stretch/>
        </p:blipFill>
        <p:spPr>
          <a:xfrm>
            <a:off x="2445109" y="2413890"/>
            <a:ext cx="3733800" cy="3063470"/>
          </a:xfrm>
          <a:prstGeom prst="rect">
            <a:avLst/>
          </a:prstGeom>
        </p:spPr>
      </p:pic>
      <p:sp>
        <p:nvSpPr>
          <p:cNvPr id="7" name="object 11">
            <a:extLst>
              <a:ext uri="{FF2B5EF4-FFF2-40B4-BE49-F238E27FC236}">
                <a16:creationId xmlns:a16="http://schemas.microsoft.com/office/drawing/2014/main" id="{9B08F31B-2CCD-9899-380A-222E6348901D}"/>
              </a:ext>
            </a:extLst>
          </p:cNvPr>
          <p:cNvSpPr txBox="1"/>
          <p:nvPr/>
        </p:nvSpPr>
        <p:spPr>
          <a:xfrm>
            <a:off x="4563348" y="6413500"/>
            <a:ext cx="3493226" cy="166712"/>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000" b="1" i="0" u="none" strike="noStrike" kern="1200" cap="none" spc="-5" normalizeH="0" baseline="0" noProof="0" dirty="0">
                <a:ln>
                  <a:noFill/>
                </a:ln>
                <a:solidFill>
                  <a:srgbClr val="231F20"/>
                </a:solidFill>
                <a:effectLst/>
                <a:uLnTx/>
                <a:uFillTx/>
                <a:latin typeface="Segoe UI Semilight"/>
                <a:ea typeface="+mn-ea"/>
                <a:cs typeface="Segoe UI Semilight"/>
              </a:rPr>
              <a:t>Copyright 2026 www.whcusa.com</a:t>
            </a:r>
            <a:endParaRPr kumimoji="0" sz="1000" b="1" i="0" u="none" strike="noStrike" kern="1200" cap="none" spc="0" normalizeH="0" baseline="0" noProof="0" dirty="0">
              <a:ln>
                <a:noFill/>
              </a:ln>
              <a:solidFill>
                <a:prstClr val="black"/>
              </a:solidFill>
              <a:effectLst/>
              <a:uLnTx/>
              <a:uFillTx/>
              <a:latin typeface="Segoe UI Semilight"/>
              <a:ea typeface="+mn-ea"/>
              <a:cs typeface="Segoe UI Semilight"/>
            </a:endParaRPr>
          </a:p>
        </p:txBody>
      </p:sp>
    </p:spTree>
    <p:extLst>
      <p:ext uri="{BB962C8B-B14F-4D97-AF65-F5344CB8AC3E}">
        <p14:creationId xmlns:p14="http://schemas.microsoft.com/office/powerpoint/2010/main" val="33626970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p:cNvSpPr/>
          <p:nvPr/>
        </p:nvSpPr>
        <p:spPr>
          <a:xfrm>
            <a:off x="38043" y="747353"/>
            <a:ext cx="12115914" cy="5314151"/>
          </a:xfrm>
          <a:prstGeom prst="roundRect">
            <a:avLst>
              <a:gd name="adj" fmla="val 4764"/>
            </a:avLst>
          </a:prstGeom>
          <a:gradFill>
            <a:gsLst>
              <a:gs pos="0">
                <a:schemeClr val="tx2"/>
              </a:gs>
              <a:gs pos="100000">
                <a:schemeClr val="bg1">
                  <a:lumMod val="6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8" name="Rounded Rectangle 27"/>
          <p:cNvSpPr/>
          <p:nvPr/>
        </p:nvSpPr>
        <p:spPr>
          <a:xfrm>
            <a:off x="82439" y="929050"/>
            <a:ext cx="5708762" cy="461632"/>
          </a:xfrm>
          <a:prstGeom prst="roundRect">
            <a:avLst>
              <a:gd name="adj" fmla="val 28849"/>
            </a:avLst>
          </a:prstGeom>
          <a:solidFill>
            <a:srgbClr val="1E497C"/>
          </a:solidFill>
          <a:ln>
            <a:noFill/>
          </a:ln>
          <a:effectLst>
            <a:outerShdw blurRad="50800" dist="38100" dir="33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object 3"/>
          <p:cNvSpPr/>
          <p:nvPr/>
        </p:nvSpPr>
        <p:spPr>
          <a:xfrm>
            <a:off x="11291682" y="6248400"/>
            <a:ext cx="342900" cy="342900"/>
          </a:xfrm>
          <a:custGeom>
            <a:avLst/>
            <a:gdLst/>
            <a:ahLst/>
            <a:cxnLst/>
            <a:rect l="l" t="t" r="r" b="b"/>
            <a:pathLst>
              <a:path w="342900" h="342900">
                <a:moveTo>
                  <a:pt x="171450" y="0"/>
                </a:moveTo>
                <a:lnTo>
                  <a:pt x="125871" y="6124"/>
                </a:lnTo>
                <a:lnTo>
                  <a:pt x="84915" y="23407"/>
                </a:lnTo>
                <a:lnTo>
                  <a:pt x="50215" y="50215"/>
                </a:lnTo>
                <a:lnTo>
                  <a:pt x="23407" y="84915"/>
                </a:lnTo>
                <a:lnTo>
                  <a:pt x="6124" y="125871"/>
                </a:lnTo>
                <a:lnTo>
                  <a:pt x="0" y="171450"/>
                </a:lnTo>
                <a:lnTo>
                  <a:pt x="6124" y="217028"/>
                </a:lnTo>
                <a:lnTo>
                  <a:pt x="23407" y="257984"/>
                </a:lnTo>
                <a:lnTo>
                  <a:pt x="50215" y="292684"/>
                </a:lnTo>
                <a:lnTo>
                  <a:pt x="84915" y="319492"/>
                </a:lnTo>
                <a:lnTo>
                  <a:pt x="125871" y="336775"/>
                </a:lnTo>
                <a:lnTo>
                  <a:pt x="171450" y="342900"/>
                </a:lnTo>
                <a:lnTo>
                  <a:pt x="217028" y="336775"/>
                </a:lnTo>
                <a:lnTo>
                  <a:pt x="257984" y="319492"/>
                </a:lnTo>
                <a:lnTo>
                  <a:pt x="292684" y="292684"/>
                </a:lnTo>
                <a:lnTo>
                  <a:pt x="319492" y="257984"/>
                </a:lnTo>
                <a:lnTo>
                  <a:pt x="336775" y="217028"/>
                </a:lnTo>
                <a:lnTo>
                  <a:pt x="342900" y="171450"/>
                </a:lnTo>
                <a:lnTo>
                  <a:pt x="336775" y="125871"/>
                </a:lnTo>
                <a:lnTo>
                  <a:pt x="319492" y="84915"/>
                </a:lnTo>
                <a:lnTo>
                  <a:pt x="292684" y="50215"/>
                </a:lnTo>
                <a:lnTo>
                  <a:pt x="257984" y="23407"/>
                </a:lnTo>
                <a:lnTo>
                  <a:pt x="217028" y="6124"/>
                </a:lnTo>
                <a:lnTo>
                  <a:pt x="171450" y="0"/>
                </a:lnTo>
                <a:close/>
              </a:path>
            </a:pathLst>
          </a:custGeom>
          <a:solidFill>
            <a:schemeClr val="tx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object 4"/>
          <p:cNvSpPr/>
          <p:nvPr/>
        </p:nvSpPr>
        <p:spPr>
          <a:xfrm>
            <a:off x="11822906" y="6433972"/>
            <a:ext cx="369570" cy="0"/>
          </a:xfrm>
          <a:custGeom>
            <a:avLst/>
            <a:gdLst/>
            <a:ahLst/>
            <a:cxnLst/>
            <a:rect l="l" t="t" r="r" b="b"/>
            <a:pathLst>
              <a:path w="369570">
                <a:moveTo>
                  <a:pt x="0" y="0"/>
                </a:moveTo>
                <a:lnTo>
                  <a:pt x="369214" y="0"/>
                </a:lnTo>
              </a:path>
            </a:pathLst>
          </a:custGeom>
          <a:ln w="12700">
            <a:solidFill>
              <a:srgbClr val="93959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object 5"/>
          <p:cNvSpPr/>
          <p:nvPr/>
        </p:nvSpPr>
        <p:spPr>
          <a:xfrm>
            <a:off x="446049" y="5996749"/>
            <a:ext cx="622528" cy="61002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object 10"/>
          <p:cNvSpPr txBox="1">
            <a:spLocks noGrp="1"/>
          </p:cNvSpPr>
          <p:nvPr>
            <p:ph type="title"/>
          </p:nvPr>
        </p:nvSpPr>
        <p:spPr>
          <a:xfrm>
            <a:off x="446048" y="119117"/>
            <a:ext cx="10845634" cy="659155"/>
          </a:xfrm>
          <a:prstGeom prst="rect">
            <a:avLst/>
          </a:prstGeom>
        </p:spPr>
        <p:txBody>
          <a:bodyPr vert="horz" wrap="square" lIns="0" tIns="12700" rIns="0" bIns="0" rtlCol="0">
            <a:spAutoFit/>
          </a:bodyPr>
          <a:lstStyle/>
          <a:p>
            <a:pPr marL="12700">
              <a:lnSpc>
                <a:spcPct val="100000"/>
              </a:lnSpc>
              <a:spcBef>
                <a:spcPts val="100"/>
              </a:spcBef>
            </a:pPr>
            <a:r>
              <a:rPr lang="en-US" sz="4200" b="1" spc="-5" dirty="0">
                <a:solidFill>
                  <a:srgbClr val="231F20"/>
                </a:solidFill>
                <a:latin typeface="Segoe UI"/>
                <a:cs typeface="Segoe UI"/>
              </a:rPr>
              <a:t>Time Blocking Works</a:t>
            </a:r>
            <a:endParaRPr sz="4200" dirty="0">
              <a:latin typeface="Segoe UI"/>
              <a:cs typeface="Segoe UI"/>
            </a:endParaRPr>
          </a:p>
        </p:txBody>
      </p:sp>
      <p:sp>
        <p:nvSpPr>
          <p:cNvPr id="12" name="object 12"/>
          <p:cNvSpPr txBox="1"/>
          <p:nvPr/>
        </p:nvSpPr>
        <p:spPr>
          <a:xfrm>
            <a:off x="260374" y="1002955"/>
            <a:ext cx="11562532" cy="2898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Segoe UI"/>
                <a:ea typeface="+mn-ea"/>
                <a:cs typeface="Segoe UI"/>
              </a:rPr>
              <a:t>Set Your Priorities </a:t>
            </a:r>
            <a:endParaRPr kumimoji="0" lang="en-US" sz="1800" b="0" i="0" u="none" strike="noStrike" kern="1200" cap="none" spc="0" normalizeH="0" baseline="0" noProof="0" dirty="0">
              <a:ln>
                <a:noFill/>
              </a:ln>
              <a:solidFill>
                <a:prstClr val="black"/>
              </a:solidFill>
              <a:effectLst/>
              <a:uLnTx/>
              <a:uFillTx/>
              <a:latin typeface="Segoe UI"/>
              <a:ea typeface="+mn-ea"/>
              <a:cs typeface="Segoe UI"/>
            </a:endParaRPr>
          </a:p>
        </p:txBody>
      </p:sp>
      <p:sp>
        <p:nvSpPr>
          <p:cNvPr id="24" name="object 24"/>
          <p:cNvSpPr txBox="1"/>
          <p:nvPr/>
        </p:nvSpPr>
        <p:spPr>
          <a:xfrm>
            <a:off x="11399784" y="6312729"/>
            <a:ext cx="182616" cy="176972"/>
          </a:xfrm>
          <a:prstGeom prst="rect">
            <a:avLst/>
          </a:prstGeom>
        </p:spPr>
        <p:txBody>
          <a:bodyPr vert="horz" wrap="square" lIns="0" tIns="22860" rIns="0" bIns="0" rtlCol="0">
            <a:spAutoFit/>
          </a:bodyPr>
          <a:lstStyle/>
          <a:p>
            <a:pPr marL="25400" marR="0" lvl="0" indent="0" algn="l" defTabSz="914400" rtl="0" eaLnBrk="1" fontAlgn="auto" latinLnBrk="0" hangingPunct="1">
              <a:lnSpc>
                <a:spcPct val="100000"/>
              </a:lnSpc>
              <a:spcBef>
                <a:spcPts val="180"/>
              </a:spcBef>
              <a:spcAft>
                <a:spcPts val="0"/>
              </a:spcAft>
              <a:buClrTx/>
              <a:buSzTx/>
              <a:buFontTx/>
              <a:buNone/>
              <a:tabLst/>
              <a:defRPr/>
            </a:pPr>
            <a:fld id="{81D60167-4931-47E6-BA6A-407CBD079E47}" type="slidenum">
              <a:rPr kumimoji="0" sz="1000" b="1" i="0" u="none" strike="noStrike" kern="1200" cap="none" spc="0" normalizeH="0" baseline="0" noProof="0" dirty="0">
                <a:ln>
                  <a:noFill/>
                </a:ln>
                <a:solidFill>
                  <a:srgbClr val="FFFFFF"/>
                </a:solidFill>
                <a:effectLst/>
                <a:uLnTx/>
                <a:uFillTx/>
                <a:latin typeface="Segoe UI"/>
                <a:ea typeface="+mn-ea"/>
                <a:cs typeface="Segoe UI"/>
              </a:rPr>
              <a:pPr marL="25400" marR="0" lvl="0" indent="0" algn="l" defTabSz="914400" rtl="0" eaLnBrk="1" fontAlgn="auto" latinLnBrk="0" hangingPunct="1">
                <a:lnSpc>
                  <a:spcPct val="100000"/>
                </a:lnSpc>
                <a:spcBef>
                  <a:spcPts val="180"/>
                </a:spcBef>
                <a:spcAft>
                  <a:spcPts val="0"/>
                </a:spcAft>
                <a:buClrTx/>
                <a:buSzTx/>
                <a:buFontTx/>
                <a:buNone/>
                <a:tabLst/>
                <a:defRPr/>
              </a:pPr>
              <a:t>24</a:t>
            </a:fld>
            <a:endParaRPr kumimoji="0" sz="1000" b="0" i="0" u="none" strike="noStrike" kern="1200" cap="none" spc="0" normalizeH="0" baseline="0" noProof="0" dirty="0">
              <a:ln>
                <a:noFill/>
              </a:ln>
              <a:solidFill>
                <a:prstClr val="black"/>
              </a:solidFill>
              <a:effectLst/>
              <a:uLnTx/>
              <a:uFillTx/>
              <a:latin typeface="Segoe UI"/>
              <a:ea typeface="+mn-ea"/>
              <a:cs typeface="Segoe UI"/>
            </a:endParaRPr>
          </a:p>
        </p:txBody>
      </p:sp>
      <p:pic>
        <p:nvPicPr>
          <p:cNvPr id="2" name="Picture 1" descr="A blue circle with green yellow and blue lines and white text&#10;&#10;Description automatically generated with low confidence">
            <a:extLst>
              <a:ext uri="{FF2B5EF4-FFF2-40B4-BE49-F238E27FC236}">
                <a16:creationId xmlns:a16="http://schemas.microsoft.com/office/drawing/2014/main" id="{09043E30-5157-C124-6822-B9405715C6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777" y="5908096"/>
            <a:ext cx="947958" cy="949904"/>
          </a:xfrm>
          <a:prstGeom prst="rect">
            <a:avLst/>
          </a:prstGeom>
        </p:spPr>
      </p:pic>
      <p:sp>
        <p:nvSpPr>
          <p:cNvPr id="11" name="TextBox 10">
            <a:extLst>
              <a:ext uri="{FF2B5EF4-FFF2-40B4-BE49-F238E27FC236}">
                <a16:creationId xmlns:a16="http://schemas.microsoft.com/office/drawing/2014/main" id="{9B681775-29B0-ED95-8CC7-259FF1CC7059}"/>
              </a:ext>
            </a:extLst>
          </p:cNvPr>
          <p:cNvSpPr txBox="1"/>
          <p:nvPr/>
        </p:nvSpPr>
        <p:spPr>
          <a:xfrm>
            <a:off x="113106" y="1448341"/>
            <a:ext cx="5601894"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Manage your schedule. Don’t let it manage you!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First, create a master calendar and block time for family, working out, sleep, meditation, innovation (whatever is important to you, personally). Connect to an auto scheduler app.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Then, designate meeting links for business development, and important meetings that will further the growth of the company. Your auto scheduler can manage the rest.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Acuity Scheduling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Calendly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Look for industry specific scheduling tools</a:t>
            </a:r>
          </a:p>
        </p:txBody>
      </p:sp>
      <p:pic>
        <p:nvPicPr>
          <p:cNvPr id="9" name="Picture 8" descr="A calendar with many squares&#10;&#10;Description automatically generated">
            <a:extLst>
              <a:ext uri="{FF2B5EF4-FFF2-40B4-BE49-F238E27FC236}">
                <a16:creationId xmlns:a16="http://schemas.microsoft.com/office/drawing/2014/main" id="{37E06CE9-371B-8AB6-65CB-AC7617A3E4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7438" y="1517461"/>
            <a:ext cx="5974080" cy="3733800"/>
          </a:xfrm>
          <a:prstGeom prst="rect">
            <a:avLst/>
          </a:prstGeom>
        </p:spPr>
      </p:pic>
      <p:sp>
        <p:nvSpPr>
          <p:cNvPr id="7" name="object 11">
            <a:extLst>
              <a:ext uri="{FF2B5EF4-FFF2-40B4-BE49-F238E27FC236}">
                <a16:creationId xmlns:a16="http://schemas.microsoft.com/office/drawing/2014/main" id="{AE4FF065-A3F1-D2A6-A9EF-BCFD8BDF2AA6}"/>
              </a:ext>
            </a:extLst>
          </p:cNvPr>
          <p:cNvSpPr txBox="1"/>
          <p:nvPr/>
        </p:nvSpPr>
        <p:spPr>
          <a:xfrm>
            <a:off x="4563348" y="6413500"/>
            <a:ext cx="3493226" cy="166712"/>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000" b="1" i="0" u="none" strike="noStrike" kern="1200" cap="none" spc="-5" normalizeH="0" baseline="0" noProof="0" dirty="0">
                <a:ln>
                  <a:noFill/>
                </a:ln>
                <a:solidFill>
                  <a:srgbClr val="231F20"/>
                </a:solidFill>
                <a:effectLst/>
                <a:uLnTx/>
                <a:uFillTx/>
                <a:latin typeface="Segoe UI Semilight"/>
                <a:ea typeface="+mn-ea"/>
                <a:cs typeface="Segoe UI Semilight"/>
              </a:rPr>
              <a:t>Copyright 2026 www.whcusa.com</a:t>
            </a:r>
            <a:endParaRPr kumimoji="0" sz="1000" b="1" i="0" u="none" strike="noStrike" kern="1200" cap="none" spc="0" normalizeH="0" baseline="0" noProof="0" dirty="0">
              <a:ln>
                <a:noFill/>
              </a:ln>
              <a:solidFill>
                <a:prstClr val="black"/>
              </a:solidFill>
              <a:effectLst/>
              <a:uLnTx/>
              <a:uFillTx/>
              <a:latin typeface="Segoe UI Semilight"/>
              <a:ea typeface="+mn-ea"/>
              <a:cs typeface="Segoe UI Semilight"/>
            </a:endParaRPr>
          </a:p>
        </p:txBody>
      </p:sp>
    </p:spTree>
    <p:extLst>
      <p:ext uri="{BB962C8B-B14F-4D97-AF65-F5344CB8AC3E}">
        <p14:creationId xmlns:p14="http://schemas.microsoft.com/office/powerpoint/2010/main" val="23026892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p:cNvSpPr/>
          <p:nvPr/>
        </p:nvSpPr>
        <p:spPr>
          <a:xfrm>
            <a:off x="0" y="747354"/>
            <a:ext cx="12115914" cy="5314151"/>
          </a:xfrm>
          <a:prstGeom prst="roundRect">
            <a:avLst>
              <a:gd name="adj" fmla="val 4764"/>
            </a:avLst>
          </a:prstGeom>
          <a:gradFill>
            <a:gsLst>
              <a:gs pos="0">
                <a:schemeClr val="tx2"/>
              </a:gs>
              <a:gs pos="100000">
                <a:schemeClr val="bg1">
                  <a:lumMod val="6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8" name="Rounded Rectangle 27"/>
          <p:cNvSpPr/>
          <p:nvPr/>
        </p:nvSpPr>
        <p:spPr>
          <a:xfrm>
            <a:off x="82439" y="929050"/>
            <a:ext cx="5937362" cy="461632"/>
          </a:xfrm>
          <a:prstGeom prst="roundRect">
            <a:avLst>
              <a:gd name="adj" fmla="val 28849"/>
            </a:avLst>
          </a:prstGeom>
          <a:solidFill>
            <a:srgbClr val="1E497C"/>
          </a:solidFill>
          <a:ln>
            <a:noFill/>
          </a:ln>
          <a:effectLst>
            <a:outerShdw blurRad="50800" dist="38100" dir="33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object 3"/>
          <p:cNvSpPr/>
          <p:nvPr/>
        </p:nvSpPr>
        <p:spPr>
          <a:xfrm>
            <a:off x="11291682" y="6248400"/>
            <a:ext cx="369570" cy="331812"/>
          </a:xfrm>
          <a:custGeom>
            <a:avLst/>
            <a:gdLst/>
            <a:ahLst/>
            <a:cxnLst/>
            <a:rect l="l" t="t" r="r" b="b"/>
            <a:pathLst>
              <a:path w="342900" h="342900">
                <a:moveTo>
                  <a:pt x="171450" y="0"/>
                </a:moveTo>
                <a:lnTo>
                  <a:pt x="125871" y="6124"/>
                </a:lnTo>
                <a:lnTo>
                  <a:pt x="84915" y="23407"/>
                </a:lnTo>
                <a:lnTo>
                  <a:pt x="50215" y="50215"/>
                </a:lnTo>
                <a:lnTo>
                  <a:pt x="23407" y="84915"/>
                </a:lnTo>
                <a:lnTo>
                  <a:pt x="6124" y="125871"/>
                </a:lnTo>
                <a:lnTo>
                  <a:pt x="0" y="171450"/>
                </a:lnTo>
                <a:lnTo>
                  <a:pt x="6124" y="217028"/>
                </a:lnTo>
                <a:lnTo>
                  <a:pt x="23407" y="257984"/>
                </a:lnTo>
                <a:lnTo>
                  <a:pt x="50215" y="292684"/>
                </a:lnTo>
                <a:lnTo>
                  <a:pt x="84915" y="319492"/>
                </a:lnTo>
                <a:lnTo>
                  <a:pt x="125871" y="336775"/>
                </a:lnTo>
                <a:lnTo>
                  <a:pt x="171450" y="342900"/>
                </a:lnTo>
                <a:lnTo>
                  <a:pt x="217028" y="336775"/>
                </a:lnTo>
                <a:lnTo>
                  <a:pt x="257984" y="319492"/>
                </a:lnTo>
                <a:lnTo>
                  <a:pt x="292684" y="292684"/>
                </a:lnTo>
                <a:lnTo>
                  <a:pt x="319492" y="257984"/>
                </a:lnTo>
                <a:lnTo>
                  <a:pt x="336775" y="217028"/>
                </a:lnTo>
                <a:lnTo>
                  <a:pt x="342900" y="171450"/>
                </a:lnTo>
                <a:lnTo>
                  <a:pt x="336775" y="125871"/>
                </a:lnTo>
                <a:lnTo>
                  <a:pt x="319492" y="84915"/>
                </a:lnTo>
                <a:lnTo>
                  <a:pt x="292684" y="50215"/>
                </a:lnTo>
                <a:lnTo>
                  <a:pt x="257984" y="23407"/>
                </a:lnTo>
                <a:lnTo>
                  <a:pt x="217028" y="6124"/>
                </a:lnTo>
                <a:lnTo>
                  <a:pt x="171450" y="0"/>
                </a:lnTo>
                <a:close/>
              </a:path>
            </a:pathLst>
          </a:custGeom>
          <a:solidFill>
            <a:schemeClr val="tx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object 4"/>
          <p:cNvSpPr/>
          <p:nvPr/>
        </p:nvSpPr>
        <p:spPr>
          <a:xfrm>
            <a:off x="11822906" y="6433972"/>
            <a:ext cx="369570" cy="0"/>
          </a:xfrm>
          <a:custGeom>
            <a:avLst/>
            <a:gdLst/>
            <a:ahLst/>
            <a:cxnLst/>
            <a:rect l="l" t="t" r="r" b="b"/>
            <a:pathLst>
              <a:path w="369570">
                <a:moveTo>
                  <a:pt x="0" y="0"/>
                </a:moveTo>
                <a:lnTo>
                  <a:pt x="369214" y="0"/>
                </a:lnTo>
              </a:path>
            </a:pathLst>
          </a:custGeom>
          <a:ln w="12700">
            <a:solidFill>
              <a:srgbClr val="93959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object 5"/>
          <p:cNvSpPr/>
          <p:nvPr/>
        </p:nvSpPr>
        <p:spPr>
          <a:xfrm>
            <a:off x="446049" y="5996749"/>
            <a:ext cx="622528" cy="61002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object 10"/>
          <p:cNvSpPr txBox="1">
            <a:spLocks noGrp="1"/>
          </p:cNvSpPr>
          <p:nvPr>
            <p:ph type="title"/>
          </p:nvPr>
        </p:nvSpPr>
        <p:spPr>
          <a:xfrm>
            <a:off x="193777" y="120420"/>
            <a:ext cx="10845634" cy="659155"/>
          </a:xfrm>
          <a:prstGeom prst="rect">
            <a:avLst/>
          </a:prstGeom>
        </p:spPr>
        <p:txBody>
          <a:bodyPr vert="horz" wrap="square" lIns="0" tIns="12700" rIns="0" bIns="0" rtlCol="0">
            <a:spAutoFit/>
          </a:bodyPr>
          <a:lstStyle/>
          <a:p>
            <a:pPr marL="12700">
              <a:lnSpc>
                <a:spcPct val="100000"/>
              </a:lnSpc>
              <a:spcBef>
                <a:spcPts val="100"/>
              </a:spcBef>
            </a:pPr>
            <a:r>
              <a:rPr lang="en-US" sz="4200" b="1" spc="-5" dirty="0">
                <a:solidFill>
                  <a:srgbClr val="231F20"/>
                </a:solidFill>
                <a:latin typeface="Segoe UI"/>
                <a:cs typeface="Segoe UI"/>
              </a:rPr>
              <a:t>What Do You Want to Be? </a:t>
            </a:r>
            <a:endParaRPr sz="4200" dirty="0">
              <a:latin typeface="Segoe UI"/>
              <a:cs typeface="Segoe UI"/>
            </a:endParaRPr>
          </a:p>
        </p:txBody>
      </p:sp>
      <p:sp>
        <p:nvSpPr>
          <p:cNvPr id="24" name="object 24"/>
          <p:cNvSpPr txBox="1"/>
          <p:nvPr/>
        </p:nvSpPr>
        <p:spPr>
          <a:xfrm>
            <a:off x="11399784" y="6312729"/>
            <a:ext cx="261468" cy="176972"/>
          </a:xfrm>
          <a:prstGeom prst="rect">
            <a:avLst/>
          </a:prstGeom>
        </p:spPr>
        <p:txBody>
          <a:bodyPr vert="horz" wrap="square" lIns="0" tIns="22860" rIns="0" bIns="0" rtlCol="0">
            <a:spAutoFit/>
          </a:bodyPr>
          <a:lstStyle/>
          <a:p>
            <a:pPr marL="25400" marR="0" lvl="0" indent="0" algn="l" defTabSz="914400" rtl="0" eaLnBrk="1" fontAlgn="auto" latinLnBrk="0" hangingPunct="1">
              <a:lnSpc>
                <a:spcPct val="100000"/>
              </a:lnSpc>
              <a:spcBef>
                <a:spcPts val="180"/>
              </a:spcBef>
              <a:spcAft>
                <a:spcPts val="0"/>
              </a:spcAft>
              <a:buClrTx/>
              <a:buSzTx/>
              <a:buFontTx/>
              <a:buNone/>
              <a:tabLst/>
              <a:defRPr/>
            </a:pPr>
            <a:fld id="{81D60167-4931-47E6-BA6A-407CBD079E47}" type="slidenum">
              <a:rPr kumimoji="0" sz="1000" b="1" i="0" u="none" strike="noStrike" kern="1200" cap="none" spc="0" normalizeH="0" baseline="0" noProof="0" dirty="0">
                <a:ln>
                  <a:noFill/>
                </a:ln>
                <a:solidFill>
                  <a:srgbClr val="FFFFFF"/>
                </a:solidFill>
                <a:effectLst/>
                <a:uLnTx/>
                <a:uFillTx/>
                <a:latin typeface="Segoe UI"/>
                <a:ea typeface="+mn-ea"/>
                <a:cs typeface="Segoe UI"/>
              </a:rPr>
              <a:pPr marL="25400" marR="0" lvl="0" indent="0" algn="l" defTabSz="914400" rtl="0" eaLnBrk="1" fontAlgn="auto" latinLnBrk="0" hangingPunct="1">
                <a:lnSpc>
                  <a:spcPct val="100000"/>
                </a:lnSpc>
                <a:spcBef>
                  <a:spcPts val="180"/>
                </a:spcBef>
                <a:spcAft>
                  <a:spcPts val="0"/>
                </a:spcAft>
                <a:buClrTx/>
                <a:buSzTx/>
                <a:buFontTx/>
                <a:buNone/>
                <a:tabLst/>
                <a:defRPr/>
              </a:pPr>
              <a:t>25</a:t>
            </a:fld>
            <a:endParaRPr kumimoji="0" sz="1000" b="0" i="0" u="none" strike="noStrike" kern="1200" cap="none" spc="0" normalizeH="0" baseline="0" noProof="0" dirty="0">
              <a:ln>
                <a:noFill/>
              </a:ln>
              <a:solidFill>
                <a:prstClr val="black"/>
              </a:solidFill>
              <a:effectLst/>
              <a:uLnTx/>
              <a:uFillTx/>
              <a:latin typeface="Segoe UI"/>
              <a:ea typeface="+mn-ea"/>
              <a:cs typeface="Segoe UI"/>
            </a:endParaRPr>
          </a:p>
        </p:txBody>
      </p:sp>
      <p:pic>
        <p:nvPicPr>
          <p:cNvPr id="2" name="Picture 1" descr="A blue circle with green yellow and blue lines and white text&#10;&#10;Description automatically generated with low confidence">
            <a:extLst>
              <a:ext uri="{FF2B5EF4-FFF2-40B4-BE49-F238E27FC236}">
                <a16:creationId xmlns:a16="http://schemas.microsoft.com/office/drawing/2014/main" id="{09043E30-5157-C124-6822-B9405715C6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777" y="5908096"/>
            <a:ext cx="947958" cy="949904"/>
          </a:xfrm>
          <a:prstGeom prst="rect">
            <a:avLst/>
          </a:prstGeom>
        </p:spPr>
      </p:pic>
      <p:graphicFrame>
        <p:nvGraphicFramePr>
          <p:cNvPr id="7" name="Diagram 6">
            <a:extLst>
              <a:ext uri="{FF2B5EF4-FFF2-40B4-BE49-F238E27FC236}">
                <a16:creationId xmlns:a16="http://schemas.microsoft.com/office/drawing/2014/main" id="{40291055-D002-A51A-7FDE-DA9E5B2CB9F3}"/>
              </a:ext>
            </a:extLst>
          </p:cNvPr>
          <p:cNvGraphicFramePr/>
          <p:nvPr/>
        </p:nvGraphicFramePr>
        <p:xfrm>
          <a:off x="211020" y="1637070"/>
          <a:ext cx="2209800" cy="14779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16" name="Straight Connector 15">
            <a:extLst>
              <a:ext uri="{FF2B5EF4-FFF2-40B4-BE49-F238E27FC236}">
                <a16:creationId xmlns:a16="http://schemas.microsoft.com/office/drawing/2014/main" id="{7991BEC6-474D-1567-567A-71008DD34F20}"/>
              </a:ext>
            </a:extLst>
          </p:cNvPr>
          <p:cNvCxnSpPr>
            <a:cxnSpLocks/>
          </p:cNvCxnSpPr>
          <p:nvPr/>
        </p:nvCxnSpPr>
        <p:spPr>
          <a:xfrm>
            <a:off x="7696200" y="1637070"/>
            <a:ext cx="17797" cy="27572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8" name="Picture 17" descr="People handling wooden frame">
            <a:extLst>
              <a:ext uri="{FF2B5EF4-FFF2-40B4-BE49-F238E27FC236}">
                <a16:creationId xmlns:a16="http://schemas.microsoft.com/office/drawing/2014/main" id="{CEC3B867-D6F4-C312-69DE-6E2367C6461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31437" y="1828801"/>
            <a:ext cx="3543644" cy="2362200"/>
          </a:xfrm>
          <a:prstGeom prst="rect">
            <a:avLst/>
          </a:prstGeom>
        </p:spPr>
      </p:pic>
      <p:graphicFrame>
        <p:nvGraphicFramePr>
          <p:cNvPr id="19" name="Diagram 18">
            <a:extLst>
              <a:ext uri="{FF2B5EF4-FFF2-40B4-BE49-F238E27FC236}">
                <a16:creationId xmlns:a16="http://schemas.microsoft.com/office/drawing/2014/main" id="{E4CE3D05-C0A6-7E95-BE12-C4D1A808FAB9}"/>
              </a:ext>
            </a:extLst>
          </p:cNvPr>
          <p:cNvGraphicFramePr/>
          <p:nvPr/>
        </p:nvGraphicFramePr>
        <p:xfrm>
          <a:off x="2670347" y="1637070"/>
          <a:ext cx="2209800" cy="147791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20" name="Diagram 19">
            <a:extLst>
              <a:ext uri="{FF2B5EF4-FFF2-40B4-BE49-F238E27FC236}">
                <a16:creationId xmlns:a16="http://schemas.microsoft.com/office/drawing/2014/main" id="{2B70DCD9-1259-5F94-026D-0CF5BDFE0707}"/>
              </a:ext>
            </a:extLst>
          </p:cNvPr>
          <p:cNvGraphicFramePr/>
          <p:nvPr/>
        </p:nvGraphicFramePr>
        <p:xfrm>
          <a:off x="5129674" y="1637070"/>
          <a:ext cx="2209800" cy="1477916"/>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cxnSp>
        <p:nvCxnSpPr>
          <p:cNvPr id="22" name="Straight Arrow Connector 21">
            <a:extLst>
              <a:ext uri="{FF2B5EF4-FFF2-40B4-BE49-F238E27FC236}">
                <a16:creationId xmlns:a16="http://schemas.microsoft.com/office/drawing/2014/main" id="{B49702E6-ACA4-0503-175B-B9C19B5E628E}"/>
              </a:ext>
            </a:extLst>
          </p:cNvPr>
          <p:cNvCxnSpPr/>
          <p:nvPr/>
        </p:nvCxnSpPr>
        <p:spPr>
          <a:xfrm>
            <a:off x="1068577" y="3276601"/>
            <a:ext cx="914400" cy="914400"/>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565CF156-ACBA-4E3A-F1DD-1E24B7EC008E}"/>
              </a:ext>
            </a:extLst>
          </p:cNvPr>
          <p:cNvCxnSpPr>
            <a:cxnSpLocks/>
          </p:cNvCxnSpPr>
          <p:nvPr/>
        </p:nvCxnSpPr>
        <p:spPr>
          <a:xfrm flipH="1">
            <a:off x="5267114" y="3241896"/>
            <a:ext cx="581659" cy="949105"/>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43" name="Rounded Rectangle 27">
            <a:extLst>
              <a:ext uri="{FF2B5EF4-FFF2-40B4-BE49-F238E27FC236}">
                <a16:creationId xmlns:a16="http://schemas.microsoft.com/office/drawing/2014/main" id="{9FBB51DF-E654-0D3A-B1A8-372F9E362E92}"/>
              </a:ext>
            </a:extLst>
          </p:cNvPr>
          <p:cNvSpPr/>
          <p:nvPr/>
        </p:nvSpPr>
        <p:spPr>
          <a:xfrm>
            <a:off x="7772401" y="907427"/>
            <a:ext cx="4050506" cy="461632"/>
          </a:xfrm>
          <a:prstGeom prst="roundRect">
            <a:avLst>
              <a:gd name="adj" fmla="val 28849"/>
            </a:avLst>
          </a:prstGeom>
          <a:solidFill>
            <a:srgbClr val="1E497C"/>
          </a:solidFill>
          <a:ln>
            <a:noFill/>
          </a:ln>
          <a:effectLst>
            <a:outerShdw blurRad="50800" dist="38100" dir="33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25" name="Straight Arrow Connector 24">
            <a:extLst>
              <a:ext uri="{FF2B5EF4-FFF2-40B4-BE49-F238E27FC236}">
                <a16:creationId xmlns:a16="http://schemas.microsoft.com/office/drawing/2014/main" id="{A56AC1DD-81FF-E7D9-A557-7F1B229EC84F}"/>
              </a:ext>
            </a:extLst>
          </p:cNvPr>
          <p:cNvCxnSpPr>
            <a:cxnSpLocks/>
          </p:cNvCxnSpPr>
          <p:nvPr/>
        </p:nvCxnSpPr>
        <p:spPr>
          <a:xfrm>
            <a:off x="3505200" y="3225682"/>
            <a:ext cx="0" cy="965319"/>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82ABF5E7-097C-F9F5-00EB-0FDC63666B9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449357" y="4422811"/>
            <a:ext cx="2532953" cy="1475681"/>
          </a:xfrm>
          <a:prstGeom prst="rect">
            <a:avLst/>
          </a:prstGeom>
          <a:ln>
            <a:noFill/>
          </a:ln>
          <a:effectLst>
            <a:outerShdw blurRad="190500" algn="tl" rotWithShape="0">
              <a:srgbClr val="000000">
                <a:alpha val="70000"/>
              </a:srgbClr>
            </a:outerShdw>
          </a:effectLst>
        </p:spPr>
      </p:pic>
      <p:pic>
        <p:nvPicPr>
          <p:cNvPr id="37" name="Graphic 36" descr="Dollar with solid fill">
            <a:extLst>
              <a:ext uri="{FF2B5EF4-FFF2-40B4-BE49-F238E27FC236}">
                <a16:creationId xmlns:a16="http://schemas.microsoft.com/office/drawing/2014/main" id="{55105296-2FBD-0569-9CA7-EE82D13A71A9}"/>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6054405" y="3295880"/>
            <a:ext cx="581659" cy="581659"/>
          </a:xfrm>
          <a:prstGeom prst="rect">
            <a:avLst/>
          </a:prstGeom>
        </p:spPr>
      </p:pic>
      <p:pic>
        <p:nvPicPr>
          <p:cNvPr id="38" name="Graphic 37" descr="Dollar with solid fill">
            <a:extLst>
              <a:ext uri="{FF2B5EF4-FFF2-40B4-BE49-F238E27FC236}">
                <a16:creationId xmlns:a16="http://schemas.microsoft.com/office/drawing/2014/main" id="{AFDF7CD8-4782-96C5-9402-0E025C40DE9B}"/>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699647" y="3295880"/>
            <a:ext cx="581659" cy="581659"/>
          </a:xfrm>
          <a:prstGeom prst="rect">
            <a:avLst/>
          </a:prstGeom>
        </p:spPr>
      </p:pic>
      <p:pic>
        <p:nvPicPr>
          <p:cNvPr id="39" name="Graphic 38" descr="Dollar with solid fill">
            <a:extLst>
              <a:ext uri="{FF2B5EF4-FFF2-40B4-BE49-F238E27FC236}">
                <a16:creationId xmlns:a16="http://schemas.microsoft.com/office/drawing/2014/main" id="{7E71B6CE-0D67-90E3-846A-F5180999D682}"/>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454060" y="3295880"/>
            <a:ext cx="581659" cy="581659"/>
          </a:xfrm>
          <a:prstGeom prst="rect">
            <a:avLst/>
          </a:prstGeom>
        </p:spPr>
      </p:pic>
      <p:pic>
        <p:nvPicPr>
          <p:cNvPr id="40" name="Graphic 39" descr="Dollar with solid fill">
            <a:extLst>
              <a:ext uri="{FF2B5EF4-FFF2-40B4-BE49-F238E27FC236}">
                <a16:creationId xmlns:a16="http://schemas.microsoft.com/office/drawing/2014/main" id="{8E24FC07-7F7D-929E-09BD-102F2C6AF97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702183" y="3295880"/>
            <a:ext cx="581659" cy="581659"/>
          </a:xfrm>
          <a:prstGeom prst="rect">
            <a:avLst/>
          </a:prstGeom>
        </p:spPr>
      </p:pic>
      <p:pic>
        <p:nvPicPr>
          <p:cNvPr id="41" name="Graphic 40" descr="Dollar with solid fill">
            <a:extLst>
              <a:ext uri="{FF2B5EF4-FFF2-40B4-BE49-F238E27FC236}">
                <a16:creationId xmlns:a16="http://schemas.microsoft.com/office/drawing/2014/main" id="{40B23E03-08AE-C53A-5C6A-C45ACBB81A50}"/>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04319" y="3295880"/>
            <a:ext cx="581659" cy="581659"/>
          </a:xfrm>
          <a:prstGeom prst="rect">
            <a:avLst/>
          </a:prstGeom>
        </p:spPr>
      </p:pic>
      <p:pic>
        <p:nvPicPr>
          <p:cNvPr id="42" name="Graphic 41" descr="Dollar with solid fill">
            <a:extLst>
              <a:ext uri="{FF2B5EF4-FFF2-40B4-BE49-F238E27FC236}">
                <a16:creationId xmlns:a16="http://schemas.microsoft.com/office/drawing/2014/main" id="{75D2B3EF-A7D0-3E9D-8BD5-668259015BE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823798" y="3296270"/>
            <a:ext cx="581659" cy="581659"/>
          </a:xfrm>
          <a:prstGeom prst="rect">
            <a:avLst/>
          </a:prstGeom>
        </p:spPr>
      </p:pic>
      <p:sp>
        <p:nvSpPr>
          <p:cNvPr id="12" name="object 12"/>
          <p:cNvSpPr txBox="1"/>
          <p:nvPr/>
        </p:nvSpPr>
        <p:spPr>
          <a:xfrm>
            <a:off x="260374" y="1002955"/>
            <a:ext cx="11562532" cy="2898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Segoe UI"/>
                <a:ea typeface="+mn-ea"/>
                <a:cs typeface="Segoe UI"/>
              </a:rPr>
              <a:t>A Businessperson who creates profitable systems?                                   Or the system that creates profits?</a:t>
            </a:r>
            <a:endParaRPr kumimoji="0" lang="en-US" sz="1800" b="0" i="0" u="none" strike="noStrike" kern="1200" cap="none" spc="0" normalizeH="0" baseline="0" noProof="0" dirty="0">
              <a:ln>
                <a:noFill/>
              </a:ln>
              <a:solidFill>
                <a:prstClr val="black"/>
              </a:solidFill>
              <a:effectLst/>
              <a:uLnTx/>
              <a:uFillTx/>
              <a:latin typeface="Segoe UI"/>
              <a:ea typeface="+mn-ea"/>
              <a:cs typeface="Segoe UI"/>
            </a:endParaRPr>
          </a:p>
        </p:txBody>
      </p:sp>
      <p:sp>
        <p:nvSpPr>
          <p:cNvPr id="44" name="TextBox 43">
            <a:extLst>
              <a:ext uri="{FF2B5EF4-FFF2-40B4-BE49-F238E27FC236}">
                <a16:creationId xmlns:a16="http://schemas.microsoft.com/office/drawing/2014/main" id="{2D0D52FA-35E5-DD86-9B46-2CB25EC8978D}"/>
              </a:ext>
            </a:extLst>
          </p:cNvPr>
          <p:cNvSpPr txBox="1"/>
          <p:nvPr/>
        </p:nvSpPr>
        <p:spPr>
          <a:xfrm>
            <a:off x="5135335" y="4868267"/>
            <a:ext cx="545646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Calibri"/>
                <a:ea typeface="+mn-ea"/>
                <a:cs typeface="+mn-cs"/>
              </a:rPr>
              <a:t>Now that you know what you want, let’s use projections to plan the growth of your business. Projections will tell us how much capital we’ll need to make it happen! </a:t>
            </a:r>
          </a:p>
        </p:txBody>
      </p:sp>
      <p:sp>
        <p:nvSpPr>
          <p:cNvPr id="47" name="object 11">
            <a:extLst>
              <a:ext uri="{FF2B5EF4-FFF2-40B4-BE49-F238E27FC236}">
                <a16:creationId xmlns:a16="http://schemas.microsoft.com/office/drawing/2014/main" id="{227951AA-4811-6882-61FE-CD51828A8AC9}"/>
              </a:ext>
            </a:extLst>
          </p:cNvPr>
          <p:cNvSpPr txBox="1"/>
          <p:nvPr/>
        </p:nvSpPr>
        <p:spPr>
          <a:xfrm>
            <a:off x="4563348" y="6413500"/>
            <a:ext cx="3493226" cy="166712"/>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000" b="1" i="0" u="none" strike="noStrike" kern="1200" cap="none" spc="-5" normalizeH="0" baseline="0" noProof="0" dirty="0">
                <a:ln>
                  <a:noFill/>
                </a:ln>
                <a:solidFill>
                  <a:srgbClr val="231F20"/>
                </a:solidFill>
                <a:effectLst/>
                <a:uLnTx/>
                <a:uFillTx/>
                <a:latin typeface="Segoe UI Semilight"/>
                <a:ea typeface="+mn-ea"/>
                <a:cs typeface="Segoe UI Semilight"/>
              </a:rPr>
              <a:t>Copyright 2026 www.whcusa.com</a:t>
            </a:r>
            <a:endParaRPr kumimoji="0" sz="1000" b="1" i="0" u="none" strike="noStrike" kern="1200" cap="none" spc="0" normalizeH="0" baseline="0" noProof="0" dirty="0">
              <a:ln>
                <a:noFill/>
              </a:ln>
              <a:solidFill>
                <a:prstClr val="black"/>
              </a:solidFill>
              <a:effectLst/>
              <a:uLnTx/>
              <a:uFillTx/>
              <a:latin typeface="Segoe UI Semilight"/>
              <a:ea typeface="+mn-ea"/>
              <a:cs typeface="Segoe UI Semilight"/>
            </a:endParaRPr>
          </a:p>
        </p:txBody>
      </p:sp>
    </p:spTree>
    <p:extLst>
      <p:ext uri="{BB962C8B-B14F-4D97-AF65-F5344CB8AC3E}">
        <p14:creationId xmlns:p14="http://schemas.microsoft.com/office/powerpoint/2010/main" val="12565505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832104"/>
            <a:ext cx="5462027" cy="502921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Rounded Rectangle 12"/>
          <p:cNvSpPr/>
          <p:nvPr/>
        </p:nvSpPr>
        <p:spPr>
          <a:xfrm>
            <a:off x="725396" y="632884"/>
            <a:ext cx="3550285" cy="536893"/>
          </a:xfrm>
          <a:prstGeom prst="roundRect">
            <a:avLst>
              <a:gd name="adj" fmla="val 28849"/>
            </a:avLst>
          </a:prstGeom>
          <a:solidFill>
            <a:srgbClr val="1E497C"/>
          </a:solidFill>
          <a:ln>
            <a:noFill/>
          </a:ln>
          <a:effectLst>
            <a:outerShdw blurRad="50800" dist="38100" dir="33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object 3"/>
          <p:cNvSpPr/>
          <p:nvPr/>
        </p:nvSpPr>
        <p:spPr>
          <a:xfrm>
            <a:off x="5715000" y="1337321"/>
            <a:ext cx="6057899" cy="4183357"/>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11291682" y="6248400"/>
            <a:ext cx="342900" cy="342900"/>
          </a:xfrm>
          <a:custGeom>
            <a:avLst/>
            <a:gdLst/>
            <a:ahLst/>
            <a:cxnLst/>
            <a:rect l="l" t="t" r="r" b="b"/>
            <a:pathLst>
              <a:path w="342900" h="342900">
                <a:moveTo>
                  <a:pt x="171450" y="0"/>
                </a:moveTo>
                <a:lnTo>
                  <a:pt x="125871" y="6124"/>
                </a:lnTo>
                <a:lnTo>
                  <a:pt x="84915" y="23407"/>
                </a:lnTo>
                <a:lnTo>
                  <a:pt x="50215" y="50215"/>
                </a:lnTo>
                <a:lnTo>
                  <a:pt x="23407" y="84915"/>
                </a:lnTo>
                <a:lnTo>
                  <a:pt x="6124" y="125871"/>
                </a:lnTo>
                <a:lnTo>
                  <a:pt x="0" y="171450"/>
                </a:lnTo>
                <a:lnTo>
                  <a:pt x="6124" y="217028"/>
                </a:lnTo>
                <a:lnTo>
                  <a:pt x="23407" y="257984"/>
                </a:lnTo>
                <a:lnTo>
                  <a:pt x="50215" y="292684"/>
                </a:lnTo>
                <a:lnTo>
                  <a:pt x="84915" y="319492"/>
                </a:lnTo>
                <a:lnTo>
                  <a:pt x="125871" y="336775"/>
                </a:lnTo>
                <a:lnTo>
                  <a:pt x="171450" y="342900"/>
                </a:lnTo>
                <a:lnTo>
                  <a:pt x="217028" y="336775"/>
                </a:lnTo>
                <a:lnTo>
                  <a:pt x="257984" y="319492"/>
                </a:lnTo>
                <a:lnTo>
                  <a:pt x="292684" y="292684"/>
                </a:lnTo>
                <a:lnTo>
                  <a:pt x="319492" y="257984"/>
                </a:lnTo>
                <a:lnTo>
                  <a:pt x="336775" y="217028"/>
                </a:lnTo>
                <a:lnTo>
                  <a:pt x="342900" y="171450"/>
                </a:lnTo>
                <a:lnTo>
                  <a:pt x="336775" y="125871"/>
                </a:lnTo>
                <a:lnTo>
                  <a:pt x="319492" y="84915"/>
                </a:lnTo>
                <a:lnTo>
                  <a:pt x="292684" y="50215"/>
                </a:lnTo>
                <a:lnTo>
                  <a:pt x="257984" y="23407"/>
                </a:lnTo>
                <a:lnTo>
                  <a:pt x="217028" y="6124"/>
                </a:lnTo>
                <a:lnTo>
                  <a:pt x="171450" y="0"/>
                </a:lnTo>
                <a:close/>
              </a:path>
            </a:pathLst>
          </a:custGeom>
          <a:solidFill>
            <a:schemeClr val="tx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11822906" y="6433972"/>
            <a:ext cx="369570" cy="0"/>
          </a:xfrm>
          <a:custGeom>
            <a:avLst/>
            <a:gdLst/>
            <a:ahLst/>
            <a:cxnLst/>
            <a:rect l="l" t="t" r="r" b="b"/>
            <a:pathLst>
              <a:path w="369570">
                <a:moveTo>
                  <a:pt x="0" y="0"/>
                </a:moveTo>
                <a:lnTo>
                  <a:pt x="369214" y="0"/>
                </a:lnTo>
              </a:path>
            </a:pathLst>
          </a:custGeom>
          <a:ln w="12700">
            <a:solidFill>
              <a:srgbClr val="93959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446049" y="5996749"/>
            <a:ext cx="622528" cy="610027"/>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txBox="1">
            <a:spLocks noGrp="1"/>
          </p:cNvSpPr>
          <p:nvPr>
            <p:ph type="title"/>
          </p:nvPr>
        </p:nvSpPr>
        <p:spPr>
          <a:xfrm>
            <a:off x="976221" y="749405"/>
            <a:ext cx="3060700" cy="330200"/>
          </a:xfrm>
          <a:prstGeom prst="rect">
            <a:avLst/>
          </a:prstGeom>
        </p:spPr>
        <p:txBody>
          <a:bodyPr vert="horz" wrap="square" lIns="0" tIns="12700" rIns="0" bIns="0" rtlCol="0">
            <a:spAutoFit/>
          </a:bodyPr>
          <a:lstStyle/>
          <a:p>
            <a:pPr marL="12700">
              <a:lnSpc>
                <a:spcPct val="100000"/>
              </a:lnSpc>
              <a:spcBef>
                <a:spcPts val="100"/>
              </a:spcBef>
            </a:pPr>
            <a:r>
              <a:rPr sz="2000" b="1" spc="-20" dirty="0">
                <a:latin typeface="Segoe UI"/>
                <a:cs typeface="Segoe UI"/>
              </a:rPr>
              <a:t>PREPARING </a:t>
            </a:r>
            <a:r>
              <a:rPr sz="2000" b="1" spc="-5" dirty="0">
                <a:latin typeface="Segoe UI"/>
                <a:cs typeface="Segoe UI"/>
              </a:rPr>
              <a:t>FOR</a:t>
            </a:r>
            <a:r>
              <a:rPr sz="2000" b="1" spc="-150" dirty="0">
                <a:latin typeface="Segoe UI"/>
                <a:cs typeface="Segoe UI"/>
              </a:rPr>
              <a:t> </a:t>
            </a:r>
            <a:r>
              <a:rPr sz="2000" b="1" spc="-25" dirty="0">
                <a:latin typeface="Segoe UI"/>
                <a:cs typeface="Segoe UI"/>
              </a:rPr>
              <a:t>CAPITAL</a:t>
            </a:r>
            <a:endParaRPr sz="2000">
              <a:latin typeface="Segoe UI"/>
              <a:cs typeface="Segoe UI"/>
            </a:endParaRPr>
          </a:p>
        </p:txBody>
      </p:sp>
      <p:sp>
        <p:nvSpPr>
          <p:cNvPr id="11" name="object 11"/>
          <p:cNvSpPr txBox="1">
            <a:spLocks noGrp="1"/>
          </p:cNvSpPr>
          <p:nvPr>
            <p:ph type="ftr" sz="quarter" idx="5"/>
          </p:nvPr>
        </p:nvSpPr>
        <p:spPr>
          <a:xfrm>
            <a:off x="9462067" y="6238314"/>
            <a:ext cx="1504950" cy="258404"/>
          </a:xfrm>
          <a:prstGeom prst="rect">
            <a:avLst/>
          </a:prstGeom>
        </p:spPr>
        <p:txBody>
          <a:bodyPr vert="horz" wrap="square" lIns="0" tIns="27305" rIns="0" bIns="0" rtlCol="0">
            <a:spAutoFit/>
          </a:bodyPr>
          <a:lstStyle/>
          <a:p>
            <a:pPr marL="12700" marR="0" lvl="0" indent="0" algn="l" defTabSz="914400" rtl="0" eaLnBrk="1" fontAlgn="auto" latinLnBrk="0" hangingPunct="1">
              <a:lnSpc>
                <a:spcPct val="100000"/>
              </a:lnSpc>
              <a:spcBef>
                <a:spcPts val="215"/>
              </a:spcBef>
              <a:spcAft>
                <a:spcPts val="0"/>
              </a:spcAft>
              <a:buClrTx/>
              <a:buSzTx/>
              <a:buFontTx/>
              <a:buNone/>
              <a:tabLst/>
              <a:defRPr/>
            </a:pPr>
            <a:r>
              <a:rPr kumimoji="0" sz="1500" b="0" i="0" u="sng" strike="noStrike" kern="1200" cap="none" spc="0" normalizeH="0" baseline="0" noProof="0" dirty="0">
                <a:ln>
                  <a:noFill/>
                </a:ln>
                <a:solidFill>
                  <a:srgbClr val="1F497D"/>
                </a:solidFill>
                <a:effectLst/>
                <a:uLnTx/>
                <a:uFillTx/>
                <a:latin typeface="Segoe UI"/>
                <a:ea typeface="+mn-ea"/>
                <a:cs typeface="Segoe UI"/>
                <a:hlinkClick r:id="rId5">
                  <a:extLst>
                    <a:ext uri="{A12FA001-AC4F-418D-AE19-62706E023703}">
                      <ahyp:hlinkClr xmlns:ahyp="http://schemas.microsoft.com/office/drawing/2018/hyperlinkcolor" val="tx"/>
                    </a:ext>
                  </a:extLst>
                </a:hlinkClick>
              </a:rPr>
              <a:t>www.whcusa.com</a:t>
            </a:r>
          </a:p>
        </p:txBody>
      </p:sp>
      <p:sp>
        <p:nvSpPr>
          <p:cNvPr id="12" name="object 12"/>
          <p:cNvSpPr txBox="1">
            <a:spLocks noGrp="1"/>
          </p:cNvSpPr>
          <p:nvPr>
            <p:ph type="sldNum" sz="quarter" idx="7"/>
          </p:nvPr>
        </p:nvSpPr>
        <p:spPr>
          <a:prstGeom prst="rect">
            <a:avLst/>
          </a:prstGeom>
        </p:spPr>
        <p:txBody>
          <a:bodyPr vert="horz" wrap="square" lIns="0" tIns="22860" rIns="0" bIns="0" rtlCol="0">
            <a:spAutoFit/>
          </a:bodyPr>
          <a:lstStyle/>
          <a:p>
            <a:pPr marL="25400" marR="0" lvl="0" indent="0" algn="l" defTabSz="914400" rtl="0" eaLnBrk="1" fontAlgn="auto" latinLnBrk="0" hangingPunct="1">
              <a:lnSpc>
                <a:spcPct val="100000"/>
              </a:lnSpc>
              <a:spcBef>
                <a:spcPts val="180"/>
              </a:spcBef>
              <a:spcAft>
                <a:spcPts val="0"/>
              </a:spcAft>
              <a:buClrTx/>
              <a:buSzTx/>
              <a:buFontTx/>
              <a:buNone/>
              <a:tabLst/>
              <a:defRPr/>
            </a:pPr>
            <a:fld id="{81D60167-4931-47E6-BA6A-407CBD079E47}" type="slidenum">
              <a:rPr kumimoji="0" sz="1000" b="1" i="0" u="none" strike="noStrike" kern="1200" cap="none" spc="0" normalizeH="0" baseline="0" noProof="0" dirty="0">
                <a:ln>
                  <a:noFill/>
                </a:ln>
                <a:solidFill>
                  <a:prstClr val="white"/>
                </a:solidFill>
                <a:effectLst/>
                <a:uLnTx/>
                <a:uFillTx/>
                <a:latin typeface="Segoe UI"/>
                <a:ea typeface="+mn-ea"/>
                <a:cs typeface="Segoe UI"/>
              </a:rPr>
              <a:pPr marL="25400" marR="0" lvl="0" indent="0" algn="l" defTabSz="914400" rtl="0" eaLnBrk="1" fontAlgn="auto" latinLnBrk="0" hangingPunct="1">
                <a:lnSpc>
                  <a:spcPct val="100000"/>
                </a:lnSpc>
                <a:spcBef>
                  <a:spcPts val="180"/>
                </a:spcBef>
                <a:spcAft>
                  <a:spcPts val="0"/>
                </a:spcAft>
                <a:buClrTx/>
                <a:buSzTx/>
                <a:buFontTx/>
                <a:buNone/>
                <a:tabLst/>
                <a:defRPr/>
              </a:pPr>
              <a:t>26</a:t>
            </a:fld>
            <a:endParaRPr kumimoji="0" sz="1000" b="1" i="0" u="none" strike="noStrike" kern="1200" cap="none" spc="0" normalizeH="0" baseline="0" noProof="0" dirty="0">
              <a:ln>
                <a:noFill/>
              </a:ln>
              <a:solidFill>
                <a:prstClr val="white"/>
              </a:solidFill>
              <a:effectLst/>
              <a:uLnTx/>
              <a:uFillTx/>
              <a:latin typeface="Segoe UI"/>
              <a:ea typeface="+mn-ea"/>
              <a:cs typeface="Segoe UI"/>
            </a:endParaRPr>
          </a:p>
        </p:txBody>
      </p:sp>
      <p:sp>
        <p:nvSpPr>
          <p:cNvPr id="9" name="object 9"/>
          <p:cNvSpPr txBox="1"/>
          <p:nvPr/>
        </p:nvSpPr>
        <p:spPr>
          <a:xfrm>
            <a:off x="776544" y="1463154"/>
            <a:ext cx="3695700" cy="2953385"/>
          </a:xfrm>
          <a:prstGeom prst="rect">
            <a:avLst/>
          </a:prstGeom>
        </p:spPr>
        <p:txBody>
          <a:bodyPr vert="horz" wrap="square" lIns="0" tIns="12700" rIns="0" bIns="0" rtlCol="0">
            <a:spAutoFit/>
          </a:bodyPr>
          <a:lstStyle/>
          <a:p>
            <a:pPr marL="12700" marR="335280" lvl="0" indent="0" algn="l" defTabSz="914400" rtl="0" eaLnBrk="1" fontAlgn="auto" latinLnBrk="0" hangingPunct="1">
              <a:lnSpc>
                <a:spcPct val="100000"/>
              </a:lnSpc>
              <a:spcBef>
                <a:spcPts val="100"/>
              </a:spcBef>
              <a:spcAft>
                <a:spcPts val="0"/>
              </a:spcAft>
              <a:buClrTx/>
              <a:buSzTx/>
              <a:buFontTx/>
              <a:buNone/>
              <a:tabLst/>
              <a:defRPr/>
            </a:pPr>
            <a:r>
              <a:rPr kumimoji="0" sz="3600" b="1" i="0" u="none" strike="noStrike" kern="1200" cap="none" spc="-5" normalizeH="0" baseline="0" noProof="0" dirty="0">
                <a:ln>
                  <a:noFill/>
                </a:ln>
                <a:solidFill>
                  <a:srgbClr val="FFFFFF"/>
                </a:solidFill>
                <a:effectLst/>
                <a:uLnTx/>
                <a:uFillTx/>
                <a:latin typeface="Segoe UI"/>
                <a:ea typeface="+mn-ea"/>
                <a:cs typeface="Segoe UI"/>
              </a:rPr>
              <a:t>Essential  Documentation</a:t>
            </a:r>
            <a:endParaRPr kumimoji="0" sz="3600" b="0" i="0" u="none" strike="noStrike" kern="1200" cap="none" spc="0" normalizeH="0" baseline="0" noProof="0">
              <a:ln>
                <a:noFill/>
              </a:ln>
              <a:solidFill>
                <a:prstClr val="black"/>
              </a:solidFill>
              <a:effectLst/>
              <a:uLnTx/>
              <a:uFillTx/>
              <a:latin typeface="Segoe UI"/>
              <a:ea typeface="+mn-ea"/>
              <a:cs typeface="Segoe U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dirty="0">
                <a:ln>
                  <a:noFill/>
                </a:ln>
                <a:solidFill>
                  <a:srgbClr val="FFFFFF"/>
                </a:solidFill>
                <a:effectLst/>
                <a:uLnTx/>
                <a:uFillTx/>
                <a:latin typeface="Segoe UI"/>
                <a:ea typeface="+mn-ea"/>
                <a:cs typeface="Segoe UI"/>
              </a:rPr>
              <a:t>- The 5</a:t>
            </a:r>
            <a:r>
              <a:rPr kumimoji="0" sz="3600" b="1" i="0" u="none" strike="noStrike" kern="1200" cap="none" spc="-110" normalizeH="0" baseline="0" noProof="0" dirty="0">
                <a:ln>
                  <a:noFill/>
                </a:ln>
                <a:solidFill>
                  <a:srgbClr val="FFFFFF"/>
                </a:solidFill>
                <a:effectLst/>
                <a:uLnTx/>
                <a:uFillTx/>
                <a:latin typeface="Segoe UI"/>
                <a:ea typeface="+mn-ea"/>
                <a:cs typeface="Segoe UI"/>
              </a:rPr>
              <a:t> </a:t>
            </a:r>
            <a:r>
              <a:rPr kumimoji="0" sz="3600" b="1" i="0" u="none" strike="noStrike" kern="1200" cap="none" spc="-5" normalizeH="0" baseline="0" noProof="0" dirty="0">
                <a:ln>
                  <a:noFill/>
                </a:ln>
                <a:solidFill>
                  <a:srgbClr val="FFFFFF"/>
                </a:solidFill>
                <a:effectLst/>
                <a:uLnTx/>
                <a:uFillTx/>
                <a:latin typeface="Segoe UI"/>
                <a:ea typeface="+mn-ea"/>
                <a:cs typeface="Segoe UI"/>
              </a:rPr>
              <a:t>Cs</a:t>
            </a:r>
            <a:endParaRPr kumimoji="0" sz="3600" b="0" i="0" u="none" strike="noStrike" kern="1200" cap="none" spc="0" normalizeH="0" baseline="0" noProof="0">
              <a:ln>
                <a:noFill/>
              </a:ln>
              <a:solidFill>
                <a:prstClr val="black"/>
              </a:solidFill>
              <a:effectLst/>
              <a:uLnTx/>
              <a:uFillTx/>
              <a:latin typeface="Segoe UI"/>
              <a:ea typeface="+mn-ea"/>
              <a:cs typeface="Segoe UI"/>
            </a:endParaRPr>
          </a:p>
          <a:p>
            <a:pPr marL="12700" marR="5080" lvl="0" indent="0" algn="l" defTabSz="914400" rtl="0" eaLnBrk="1" fontAlgn="auto" latinLnBrk="0" hangingPunct="1">
              <a:lnSpc>
                <a:spcPct val="100000"/>
              </a:lnSpc>
              <a:spcBef>
                <a:spcPts val="1455"/>
              </a:spcBef>
              <a:spcAft>
                <a:spcPts val="0"/>
              </a:spcAft>
              <a:buClrTx/>
              <a:buSzTx/>
              <a:buFontTx/>
              <a:buNone/>
              <a:tabLst/>
              <a:defRPr/>
            </a:pPr>
            <a:r>
              <a:rPr kumimoji="0" sz="1800" b="0" i="0" u="none" strike="noStrike" kern="1200" cap="none" spc="-10" normalizeH="0" baseline="0" noProof="0" dirty="0">
                <a:ln>
                  <a:noFill/>
                </a:ln>
                <a:solidFill>
                  <a:srgbClr val="FFFFFF"/>
                </a:solidFill>
                <a:effectLst/>
                <a:uLnTx/>
                <a:uFillTx/>
                <a:latin typeface="Segoe UI Semilight"/>
                <a:ea typeface="+mn-ea"/>
                <a:cs typeface="Segoe UI Semilight"/>
              </a:rPr>
              <a:t>Regardless </a:t>
            </a:r>
            <a:r>
              <a:rPr kumimoji="0" sz="1800" b="0" i="0" u="none" strike="noStrike" kern="1200" cap="none" spc="-20" normalizeH="0" baseline="0" noProof="0" dirty="0">
                <a:ln>
                  <a:noFill/>
                </a:ln>
                <a:solidFill>
                  <a:srgbClr val="FFFFFF"/>
                </a:solidFill>
                <a:effectLst/>
                <a:uLnTx/>
                <a:uFillTx/>
                <a:latin typeface="Segoe UI Semilight"/>
                <a:ea typeface="+mn-ea"/>
                <a:cs typeface="Segoe UI Semilight"/>
              </a:rPr>
              <a:t>of </a:t>
            </a:r>
            <a:r>
              <a:rPr kumimoji="0" sz="1800" b="0" i="0" u="none" strike="noStrike" kern="1200" cap="none" spc="0" normalizeH="0" baseline="0" noProof="0" dirty="0">
                <a:ln>
                  <a:noFill/>
                </a:ln>
                <a:solidFill>
                  <a:srgbClr val="FFFFFF"/>
                </a:solidFill>
                <a:effectLst/>
                <a:uLnTx/>
                <a:uFillTx/>
                <a:latin typeface="Segoe UI Semilight"/>
                <a:ea typeface="+mn-ea"/>
                <a:cs typeface="Segoe UI Semilight"/>
              </a:rPr>
              <a:t>the type </a:t>
            </a:r>
            <a:r>
              <a:rPr kumimoji="0" sz="1800" b="0" i="0" u="none" strike="noStrike" kern="1200" cap="none" spc="-20" normalizeH="0" baseline="0" noProof="0" dirty="0">
                <a:ln>
                  <a:noFill/>
                </a:ln>
                <a:solidFill>
                  <a:srgbClr val="FFFFFF"/>
                </a:solidFill>
                <a:effectLst/>
                <a:uLnTx/>
                <a:uFillTx/>
                <a:latin typeface="Segoe UI Semilight"/>
                <a:ea typeface="+mn-ea"/>
                <a:cs typeface="Segoe UI Semilight"/>
              </a:rPr>
              <a:t>of </a:t>
            </a:r>
            <a:r>
              <a:rPr kumimoji="0" sz="1800" b="0" i="0" u="none" strike="noStrike" kern="1200" cap="none" spc="-15" normalizeH="0" baseline="0" noProof="0" dirty="0">
                <a:ln>
                  <a:noFill/>
                </a:ln>
                <a:solidFill>
                  <a:srgbClr val="FFFFFF"/>
                </a:solidFill>
                <a:effectLst/>
                <a:uLnTx/>
                <a:uFillTx/>
                <a:latin typeface="Segoe UI Semilight"/>
                <a:ea typeface="+mn-ea"/>
                <a:cs typeface="Segoe UI Semilight"/>
              </a:rPr>
              <a:t>financing  </a:t>
            </a:r>
            <a:r>
              <a:rPr kumimoji="0" sz="1800" b="0" i="0" u="none" strike="noStrike" kern="1200" cap="none" spc="-5" normalizeH="0" baseline="0" noProof="0" dirty="0">
                <a:ln>
                  <a:noFill/>
                </a:ln>
                <a:solidFill>
                  <a:srgbClr val="FFFFFF"/>
                </a:solidFill>
                <a:effectLst/>
                <a:uLnTx/>
                <a:uFillTx/>
                <a:latin typeface="Segoe UI Semilight"/>
                <a:ea typeface="+mn-ea"/>
                <a:cs typeface="Segoe UI Semilight"/>
              </a:rPr>
              <a:t>needed, most banks or </a:t>
            </a:r>
            <a:r>
              <a:rPr kumimoji="0" sz="1800" b="0" i="0" u="none" strike="noStrike" kern="1200" cap="none" spc="0" normalizeH="0" baseline="0" noProof="0" dirty="0">
                <a:ln>
                  <a:noFill/>
                </a:ln>
                <a:solidFill>
                  <a:srgbClr val="FFFFFF"/>
                </a:solidFill>
                <a:effectLst/>
                <a:uLnTx/>
                <a:uFillTx/>
                <a:latin typeface="Segoe UI Semilight"/>
                <a:ea typeface="+mn-ea"/>
                <a:cs typeface="Segoe UI Semilight"/>
              </a:rPr>
              <a:t>lending  institutions will be </a:t>
            </a:r>
            <a:r>
              <a:rPr kumimoji="0" sz="1800" b="0" i="0" u="none" strike="noStrike" kern="1200" cap="none" spc="-10" normalizeH="0" baseline="0" noProof="0" dirty="0">
                <a:ln>
                  <a:noFill/>
                </a:ln>
                <a:solidFill>
                  <a:srgbClr val="FFFFFF"/>
                </a:solidFill>
                <a:effectLst/>
                <a:uLnTx/>
                <a:uFillTx/>
                <a:latin typeface="Segoe UI Semilight"/>
                <a:ea typeface="+mn-ea"/>
                <a:cs typeface="Segoe UI Semilight"/>
              </a:rPr>
              <a:t>interested </a:t>
            </a:r>
            <a:r>
              <a:rPr kumimoji="0" sz="1800" b="0" i="0" u="none" strike="noStrike" kern="1200" cap="none" spc="0" normalizeH="0" baseline="0" noProof="0" dirty="0">
                <a:ln>
                  <a:noFill/>
                </a:ln>
                <a:solidFill>
                  <a:srgbClr val="FFFFFF"/>
                </a:solidFill>
                <a:effectLst/>
                <a:uLnTx/>
                <a:uFillTx/>
                <a:latin typeface="Segoe UI Semilight"/>
                <a:ea typeface="+mn-ea"/>
                <a:cs typeface="Segoe UI Semilight"/>
              </a:rPr>
              <a:t>in both  </a:t>
            </a:r>
            <a:r>
              <a:rPr kumimoji="0" sz="1800" b="0" i="0" u="none" strike="noStrike" kern="1200" cap="none" spc="-5" normalizeH="0" baseline="0" noProof="0" dirty="0">
                <a:ln>
                  <a:noFill/>
                </a:ln>
                <a:solidFill>
                  <a:srgbClr val="FFFFFF"/>
                </a:solidFill>
                <a:effectLst/>
                <a:uLnTx/>
                <a:uFillTx/>
                <a:latin typeface="Segoe UI Semilight"/>
                <a:ea typeface="+mn-ea"/>
                <a:cs typeface="Segoe UI Semilight"/>
              </a:rPr>
              <a:t>your </a:t>
            </a:r>
            <a:r>
              <a:rPr kumimoji="0" sz="1800" b="0" i="0" u="none" strike="noStrike" kern="1200" cap="none" spc="0" normalizeH="0" baseline="0" noProof="0" dirty="0">
                <a:ln>
                  <a:noFill/>
                </a:ln>
                <a:solidFill>
                  <a:srgbClr val="FFFFFF"/>
                </a:solidFill>
                <a:effectLst/>
                <a:uLnTx/>
                <a:uFillTx/>
                <a:latin typeface="Segoe UI Semilight"/>
                <a:ea typeface="+mn-ea"/>
                <a:cs typeface="Segoe UI Semilight"/>
              </a:rPr>
              <a:t>business and </a:t>
            </a:r>
            <a:r>
              <a:rPr kumimoji="0" sz="1800" b="0" i="0" u="none" strike="noStrike" kern="1200" cap="none" spc="-5" normalizeH="0" baseline="0" noProof="0" dirty="0">
                <a:ln>
                  <a:noFill/>
                </a:ln>
                <a:solidFill>
                  <a:srgbClr val="FFFFFF"/>
                </a:solidFill>
                <a:effectLst/>
                <a:uLnTx/>
                <a:uFillTx/>
                <a:latin typeface="Segoe UI Semilight"/>
                <a:ea typeface="+mn-ea"/>
                <a:cs typeface="Segoe UI Semilight"/>
              </a:rPr>
              <a:t>personal</a:t>
            </a:r>
            <a:r>
              <a:rPr kumimoji="0" sz="1800" b="0" i="0" u="none" strike="noStrike" kern="1200" cap="none" spc="-70" normalizeH="0" baseline="0" noProof="0" dirty="0">
                <a:ln>
                  <a:noFill/>
                </a:ln>
                <a:solidFill>
                  <a:srgbClr val="FFFFFF"/>
                </a:solidFill>
                <a:effectLst/>
                <a:uLnTx/>
                <a:uFillTx/>
                <a:latin typeface="Segoe UI Semilight"/>
                <a:ea typeface="+mn-ea"/>
                <a:cs typeface="Segoe UI Semilight"/>
              </a:rPr>
              <a:t> </a:t>
            </a:r>
            <a:r>
              <a:rPr kumimoji="0" sz="1800" b="0" i="0" u="none" strike="noStrike" kern="1200" cap="none" spc="-10" normalizeH="0" baseline="0" noProof="0" dirty="0">
                <a:ln>
                  <a:noFill/>
                </a:ln>
                <a:solidFill>
                  <a:srgbClr val="FFFFFF"/>
                </a:solidFill>
                <a:effectLst/>
                <a:uLnTx/>
                <a:uFillTx/>
                <a:latin typeface="Segoe UI Semilight"/>
                <a:ea typeface="+mn-ea"/>
                <a:cs typeface="Segoe UI Semilight"/>
              </a:rPr>
              <a:t>financials.</a:t>
            </a:r>
            <a:endParaRPr kumimoji="0" sz="1800" b="0" i="0" u="none" strike="noStrike" kern="1200" cap="none" spc="0" normalizeH="0" baseline="0" noProof="0">
              <a:ln>
                <a:noFill/>
              </a:ln>
              <a:solidFill>
                <a:prstClr val="black"/>
              </a:solidFill>
              <a:effectLst/>
              <a:uLnTx/>
              <a:uFillTx/>
              <a:latin typeface="Segoe UI Semilight"/>
              <a:ea typeface="+mn-ea"/>
              <a:cs typeface="Segoe UI Semilight"/>
            </a:endParaRPr>
          </a:p>
        </p:txBody>
      </p:sp>
      <p:sp>
        <p:nvSpPr>
          <p:cNvPr id="10" name="object 10"/>
          <p:cNvSpPr txBox="1"/>
          <p:nvPr/>
        </p:nvSpPr>
        <p:spPr>
          <a:xfrm>
            <a:off x="776544" y="5196743"/>
            <a:ext cx="4211955" cy="4521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0" i="0" u="none" strike="noStrike" kern="1200" cap="none" spc="-5" normalizeH="0" baseline="0" noProof="0" dirty="0">
                <a:ln>
                  <a:noFill/>
                </a:ln>
                <a:solidFill>
                  <a:srgbClr val="FFFFFF"/>
                </a:solidFill>
                <a:effectLst/>
                <a:uLnTx/>
                <a:uFillTx/>
                <a:latin typeface="Segoe UI Semilight"/>
                <a:ea typeface="+mn-ea"/>
                <a:cs typeface="Segoe UI Semilight"/>
              </a:rPr>
              <a:t>Great </a:t>
            </a:r>
            <a:r>
              <a:rPr kumimoji="0" sz="1400" b="0" i="0" u="none" strike="noStrike" kern="1200" cap="none" spc="0" normalizeH="0" baseline="0" noProof="0" dirty="0">
                <a:ln>
                  <a:noFill/>
                </a:ln>
                <a:solidFill>
                  <a:srgbClr val="FFFFFF"/>
                </a:solidFill>
                <a:effectLst/>
                <a:uLnTx/>
                <a:uFillTx/>
                <a:latin typeface="Segoe UI Semilight"/>
                <a:ea typeface="+mn-ea"/>
                <a:cs typeface="Segoe UI Semilight"/>
              </a:rPr>
              <a:t>article </a:t>
            </a:r>
            <a:r>
              <a:rPr kumimoji="0" sz="1400" b="0" i="0" u="none" strike="noStrike" kern="1200" cap="none" spc="-5" normalizeH="0" baseline="0" noProof="0" dirty="0">
                <a:ln>
                  <a:noFill/>
                </a:ln>
                <a:solidFill>
                  <a:srgbClr val="FFFFFF"/>
                </a:solidFill>
                <a:effectLst/>
                <a:uLnTx/>
                <a:uFillTx/>
                <a:latin typeface="Segoe UI Semilight"/>
                <a:ea typeface="+mn-ea"/>
                <a:cs typeface="Segoe UI Semilight"/>
              </a:rPr>
              <a:t>on</a:t>
            </a:r>
            <a:r>
              <a:rPr kumimoji="0" sz="1400" b="0" i="0" u="none" strike="noStrike" kern="1200" cap="none" spc="0" normalizeH="0" baseline="0" noProof="0" dirty="0">
                <a:ln>
                  <a:noFill/>
                </a:ln>
                <a:solidFill>
                  <a:srgbClr val="FFFFFF"/>
                </a:solidFill>
                <a:effectLst/>
                <a:uLnTx/>
                <a:uFillTx/>
                <a:latin typeface="Segoe UI Semilight"/>
                <a:ea typeface="+mn-ea"/>
                <a:cs typeface="Segoe UI Semilight"/>
              </a:rPr>
              <a:t> </a:t>
            </a:r>
            <a:r>
              <a:rPr kumimoji="0" sz="1400" b="0" i="0" u="none" strike="noStrike" kern="1200" cap="none" spc="-10" normalizeH="0" baseline="0" noProof="0" dirty="0">
                <a:ln>
                  <a:noFill/>
                </a:ln>
                <a:solidFill>
                  <a:srgbClr val="FFFFFF"/>
                </a:solidFill>
                <a:effectLst/>
                <a:uLnTx/>
                <a:uFillTx/>
                <a:latin typeface="Segoe UI Semilight"/>
                <a:ea typeface="+mn-ea"/>
                <a:cs typeface="Segoe UI Semilight"/>
              </a:rPr>
              <a:t>Investopedia:</a:t>
            </a:r>
            <a:endParaRPr kumimoji="0" sz="1400" b="0" i="0" u="none" strike="noStrike" kern="1200" cap="none" spc="0" normalizeH="0" baseline="0" noProof="0" dirty="0">
              <a:ln>
                <a:noFill/>
              </a:ln>
              <a:solidFill>
                <a:prstClr val="black"/>
              </a:solidFill>
              <a:effectLst/>
              <a:uLnTx/>
              <a:uFillTx/>
              <a:latin typeface="Segoe UI Semilight"/>
              <a:ea typeface="+mn-ea"/>
              <a:cs typeface="Segoe UI Semilight"/>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sng" strike="noStrike" kern="1200" cap="none" spc="-10" normalizeH="0" baseline="0" noProof="0" dirty="0">
                <a:ln>
                  <a:noFill/>
                </a:ln>
                <a:solidFill>
                  <a:srgbClr val="92D050"/>
                </a:solidFill>
                <a:effectLst/>
                <a:uLnTx/>
                <a:uFillTx/>
                <a:latin typeface="Segoe UI Semilight"/>
                <a:ea typeface="+mn-ea"/>
                <a:cs typeface="Segoe UI Semilight"/>
                <a:hlinkClick r:id="rId6">
                  <a:extLst>
                    <a:ext uri="{A12FA001-AC4F-418D-AE19-62706E023703}">
                      <ahyp:hlinkClr xmlns:ahyp="http://schemas.microsoft.com/office/drawing/2018/hyperlinkcolor" val="tx"/>
                    </a:ext>
                  </a:extLst>
                </a:hlinkClick>
              </a:rPr>
              <a:t>https://www</a:t>
            </a:r>
            <a:r>
              <a:rPr kumimoji="0" sz="1400" b="0" i="0" u="sng" strike="noStrike" kern="1200" cap="none" spc="-10" normalizeH="0" baseline="0" noProof="0" dirty="0">
                <a:ln>
                  <a:noFill/>
                </a:ln>
                <a:solidFill>
                  <a:srgbClr val="92D050"/>
                </a:solidFill>
                <a:effectLst/>
                <a:uLnTx/>
                <a:uFillTx/>
                <a:latin typeface="Segoe UI Semilight"/>
                <a:ea typeface="+mn-ea"/>
                <a:cs typeface="Segoe UI Semilight"/>
              </a:rPr>
              <a:t>.invest</a:t>
            </a:r>
            <a:r>
              <a:rPr kumimoji="0" sz="1400" b="0" i="0" u="sng" strike="noStrike" kern="1200" cap="none" spc="-10" normalizeH="0" baseline="0" noProof="0" dirty="0">
                <a:ln>
                  <a:noFill/>
                </a:ln>
                <a:solidFill>
                  <a:srgbClr val="92D050"/>
                </a:solidFill>
                <a:effectLst/>
                <a:uLnTx/>
                <a:uFillTx/>
                <a:latin typeface="Segoe UI Semilight"/>
                <a:ea typeface="+mn-ea"/>
                <a:cs typeface="Segoe UI Semilight"/>
                <a:hlinkClick r:id="rId6">
                  <a:extLst>
                    <a:ext uri="{A12FA001-AC4F-418D-AE19-62706E023703}">
                      <ahyp:hlinkClr xmlns:ahyp="http://schemas.microsoft.com/office/drawing/2018/hyperlinkcolor" val="tx"/>
                    </a:ext>
                  </a:extLst>
                </a:hlinkClick>
              </a:rPr>
              <a:t>opedia.com/terms/f/five-c-credit.asp</a:t>
            </a:r>
            <a:endParaRPr kumimoji="0" sz="1400" b="0" i="0" u="sng" strike="noStrike" kern="1200" cap="none" spc="0" normalizeH="0" baseline="0" noProof="0" dirty="0">
              <a:ln>
                <a:noFill/>
              </a:ln>
              <a:solidFill>
                <a:srgbClr val="92D050"/>
              </a:solidFill>
              <a:effectLst/>
              <a:uLnTx/>
              <a:uFillTx/>
              <a:latin typeface="Segoe UI Semilight"/>
              <a:ea typeface="+mn-ea"/>
              <a:cs typeface="Segoe UI Semilight"/>
            </a:endParaRPr>
          </a:p>
        </p:txBody>
      </p:sp>
      <p:sp>
        <p:nvSpPr>
          <p:cNvPr id="14" name="object 11">
            <a:extLst>
              <a:ext uri="{FF2B5EF4-FFF2-40B4-BE49-F238E27FC236}">
                <a16:creationId xmlns:a16="http://schemas.microsoft.com/office/drawing/2014/main" id="{F40EB84C-0FE6-4587-9951-91513FC172A7}"/>
              </a:ext>
            </a:extLst>
          </p:cNvPr>
          <p:cNvSpPr txBox="1"/>
          <p:nvPr/>
        </p:nvSpPr>
        <p:spPr>
          <a:xfrm>
            <a:off x="4569121" y="6301762"/>
            <a:ext cx="3493226" cy="166712"/>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000" b="1" i="0" u="none" strike="noStrike" kern="1200" cap="none" spc="-5" normalizeH="0" baseline="0" noProof="0" dirty="0">
                <a:ln>
                  <a:noFill/>
                </a:ln>
                <a:solidFill>
                  <a:srgbClr val="231F20"/>
                </a:solidFill>
                <a:effectLst/>
                <a:uLnTx/>
                <a:uFillTx/>
                <a:latin typeface="Segoe UI Semilight"/>
                <a:ea typeface="+mn-ea"/>
                <a:cs typeface="Segoe UI Semilight"/>
              </a:rPr>
              <a:t>Copyright 2026 www.whcusa.com</a:t>
            </a:r>
            <a:endParaRPr kumimoji="0" sz="1000" b="1" i="0" u="none" strike="noStrike" kern="1200" cap="none" spc="0" normalizeH="0" baseline="0" noProof="0" dirty="0">
              <a:ln>
                <a:noFill/>
              </a:ln>
              <a:solidFill>
                <a:prstClr val="black"/>
              </a:solidFill>
              <a:effectLst/>
              <a:uLnTx/>
              <a:uFillTx/>
              <a:latin typeface="Segoe UI Semilight"/>
              <a:ea typeface="+mn-ea"/>
              <a:cs typeface="Segoe UI Semilight"/>
            </a:endParaRPr>
          </a:p>
        </p:txBody>
      </p:sp>
      <p:pic>
        <p:nvPicPr>
          <p:cNvPr id="7" name="Picture 6" descr="A blue circle with green yellow and blue lines and white text&#10;&#10;Description automatically generated with low confidence">
            <a:extLst>
              <a:ext uri="{FF2B5EF4-FFF2-40B4-BE49-F238E27FC236}">
                <a16:creationId xmlns:a16="http://schemas.microsoft.com/office/drawing/2014/main" id="{DC0C5725-2314-30AF-90AE-14526FEE9BD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8876" y="5669307"/>
            <a:ext cx="1042538" cy="1044679"/>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725396" y="632884"/>
            <a:ext cx="3550285" cy="536893"/>
          </a:xfrm>
          <a:prstGeom prst="roundRect">
            <a:avLst>
              <a:gd name="adj" fmla="val 28849"/>
            </a:avLst>
          </a:prstGeom>
          <a:solidFill>
            <a:srgbClr val="1E497C"/>
          </a:solidFill>
          <a:ln>
            <a:noFill/>
          </a:ln>
          <a:effectLst>
            <a:outerShdw blurRad="50800" dist="38100" dir="33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object 2"/>
          <p:cNvSpPr txBox="1">
            <a:spLocks noGrp="1"/>
          </p:cNvSpPr>
          <p:nvPr>
            <p:ph type="title"/>
          </p:nvPr>
        </p:nvSpPr>
        <p:spPr>
          <a:xfrm>
            <a:off x="976221" y="749405"/>
            <a:ext cx="3060700" cy="330200"/>
          </a:xfrm>
          <a:prstGeom prst="rect">
            <a:avLst/>
          </a:prstGeom>
        </p:spPr>
        <p:txBody>
          <a:bodyPr vert="horz" wrap="square" lIns="0" tIns="12700" rIns="0" bIns="0" rtlCol="0">
            <a:spAutoFit/>
          </a:bodyPr>
          <a:lstStyle/>
          <a:p>
            <a:pPr marL="12700">
              <a:lnSpc>
                <a:spcPct val="100000"/>
              </a:lnSpc>
              <a:spcBef>
                <a:spcPts val="100"/>
              </a:spcBef>
            </a:pPr>
            <a:r>
              <a:rPr sz="2000" b="1" spc="-20" dirty="0">
                <a:latin typeface="Segoe UI"/>
                <a:cs typeface="Segoe UI"/>
              </a:rPr>
              <a:t>PREPARING </a:t>
            </a:r>
            <a:r>
              <a:rPr sz="2000" b="1" spc="-5" dirty="0">
                <a:latin typeface="Segoe UI"/>
                <a:cs typeface="Segoe UI"/>
              </a:rPr>
              <a:t>FOR</a:t>
            </a:r>
            <a:r>
              <a:rPr sz="2000" b="1" spc="-150" dirty="0">
                <a:latin typeface="Segoe UI"/>
                <a:cs typeface="Segoe UI"/>
              </a:rPr>
              <a:t> </a:t>
            </a:r>
            <a:r>
              <a:rPr sz="2000" b="1" spc="-25" dirty="0">
                <a:latin typeface="Segoe UI"/>
                <a:cs typeface="Segoe UI"/>
              </a:rPr>
              <a:t>CAPITAL</a:t>
            </a:r>
            <a:endParaRPr sz="2000">
              <a:latin typeface="Segoe UI"/>
              <a:cs typeface="Segoe UI"/>
            </a:endParaRPr>
          </a:p>
        </p:txBody>
      </p:sp>
      <p:sp>
        <p:nvSpPr>
          <p:cNvPr id="3" name="object 3"/>
          <p:cNvSpPr txBox="1">
            <a:spLocks noGrp="1"/>
          </p:cNvSpPr>
          <p:nvPr>
            <p:ph sz="half" idx="2"/>
          </p:nvPr>
        </p:nvSpPr>
        <p:spPr>
          <a:xfrm>
            <a:off x="776544" y="1463154"/>
            <a:ext cx="5344795" cy="4257576"/>
          </a:xfrm>
          <a:prstGeom prst="rect">
            <a:avLst/>
          </a:prstGeom>
        </p:spPr>
        <p:txBody>
          <a:bodyPr vert="horz" wrap="square" lIns="0" tIns="12700" rIns="0" bIns="0" rtlCol="0">
            <a:spAutoFit/>
          </a:bodyPr>
          <a:lstStyle/>
          <a:p>
            <a:pPr marL="12700">
              <a:lnSpc>
                <a:spcPct val="100000"/>
              </a:lnSpc>
              <a:spcBef>
                <a:spcPts val="100"/>
              </a:spcBef>
            </a:pPr>
            <a:r>
              <a:rPr spc="-5" dirty="0"/>
              <a:t>Essential</a:t>
            </a:r>
            <a:r>
              <a:rPr spc="-100" dirty="0"/>
              <a:t> </a:t>
            </a:r>
            <a:r>
              <a:rPr spc="-5" dirty="0"/>
              <a:t>Documentation</a:t>
            </a:r>
          </a:p>
          <a:p>
            <a:pPr marL="594995" marR="1418590">
              <a:lnSpc>
                <a:spcPct val="100000"/>
              </a:lnSpc>
              <a:spcBef>
                <a:spcPts val="1030"/>
              </a:spcBef>
            </a:pPr>
            <a:r>
              <a:rPr sz="1400" b="0" dirty="0">
                <a:latin typeface="Segoe UI Semilight"/>
                <a:cs typeface="Segoe UI Semilight"/>
              </a:rPr>
              <a:t>Business </a:t>
            </a:r>
            <a:r>
              <a:rPr sz="1400" b="0" spc="-5" dirty="0">
                <a:latin typeface="Segoe UI Semilight"/>
                <a:cs typeface="Segoe UI Semilight"/>
              </a:rPr>
              <a:t>registration documents (whichever  </a:t>
            </a:r>
            <a:r>
              <a:rPr sz="1400" b="0" dirty="0">
                <a:latin typeface="Segoe UI Semilight"/>
                <a:cs typeface="Segoe UI Semilight"/>
              </a:rPr>
              <a:t>applies </a:t>
            </a:r>
            <a:r>
              <a:rPr sz="1400" b="0" spc="-10" dirty="0">
                <a:latin typeface="Segoe UI Semilight"/>
                <a:cs typeface="Segoe UI Semilight"/>
              </a:rPr>
              <a:t>to </a:t>
            </a:r>
            <a:r>
              <a:rPr sz="1400" b="0" spc="-5" dirty="0">
                <a:latin typeface="Segoe UI Semilight"/>
                <a:cs typeface="Segoe UI Semilight"/>
              </a:rPr>
              <a:t>your</a:t>
            </a:r>
            <a:r>
              <a:rPr sz="1400" b="0" spc="-95" dirty="0">
                <a:latin typeface="Segoe UI Semilight"/>
                <a:cs typeface="Segoe UI Semilight"/>
              </a:rPr>
              <a:t> </a:t>
            </a:r>
            <a:r>
              <a:rPr sz="1400" b="0" dirty="0">
                <a:latin typeface="Segoe UI Semilight"/>
                <a:cs typeface="Segoe UI Semilight"/>
              </a:rPr>
              <a:t>business)</a:t>
            </a:r>
            <a:endParaRPr sz="1400" dirty="0">
              <a:latin typeface="Segoe UI Semilight"/>
              <a:cs typeface="Segoe UI Semilight"/>
            </a:endParaRPr>
          </a:p>
          <a:p>
            <a:pPr marL="1052195" marR="167640" indent="-215900">
              <a:lnSpc>
                <a:spcPct val="100000"/>
              </a:lnSpc>
              <a:buClr>
                <a:srgbClr val="006BB6"/>
              </a:buClr>
              <a:buChar char="•"/>
              <a:tabLst>
                <a:tab pos="1051560" algn="l"/>
                <a:tab pos="1052830" algn="l"/>
              </a:tabLst>
            </a:pPr>
            <a:r>
              <a:rPr sz="1400" b="0" dirty="0">
                <a:latin typeface="Segoe UI Semilight"/>
                <a:cs typeface="Segoe UI Semilight"/>
              </a:rPr>
              <a:t>Articles </a:t>
            </a:r>
            <a:r>
              <a:rPr sz="1400" b="0" spc="-15" dirty="0">
                <a:latin typeface="Segoe UI Semilight"/>
                <a:cs typeface="Segoe UI Semilight"/>
              </a:rPr>
              <a:t>of </a:t>
            </a:r>
            <a:r>
              <a:rPr sz="1400" b="0" spc="-5" dirty="0">
                <a:latin typeface="Segoe UI Semilight"/>
                <a:cs typeface="Segoe UI Semilight"/>
              </a:rPr>
              <a:t>Incorporation/ </a:t>
            </a:r>
            <a:r>
              <a:rPr sz="1400" b="0" spc="-10" dirty="0">
                <a:latin typeface="Segoe UI Semilight"/>
                <a:cs typeface="Segoe UI Semilight"/>
              </a:rPr>
              <a:t>Organization </a:t>
            </a:r>
            <a:r>
              <a:rPr sz="1400" b="0" spc="-5" dirty="0">
                <a:latin typeface="Segoe UI Semilight"/>
                <a:cs typeface="Segoe UI Semilight"/>
              </a:rPr>
              <a:t>or </a:t>
            </a:r>
            <a:r>
              <a:rPr sz="1400" b="0" dirty="0">
                <a:latin typeface="Segoe UI Semilight"/>
                <a:cs typeface="Segoe UI Semilight"/>
              </a:rPr>
              <a:t>Bylaws and/  </a:t>
            </a:r>
            <a:r>
              <a:rPr sz="1400" b="0" spc="-5" dirty="0">
                <a:latin typeface="Segoe UI Semilight"/>
                <a:cs typeface="Segoe UI Semilight"/>
              </a:rPr>
              <a:t>or Operating agreement or Partnership</a:t>
            </a:r>
            <a:r>
              <a:rPr sz="1400" b="0" spc="-10" dirty="0">
                <a:latin typeface="Segoe UI Semilight"/>
                <a:cs typeface="Segoe UI Semilight"/>
              </a:rPr>
              <a:t> </a:t>
            </a:r>
            <a:r>
              <a:rPr sz="1400" b="0" spc="-5" dirty="0">
                <a:latin typeface="Segoe UI Semilight"/>
                <a:cs typeface="Segoe UI Semilight"/>
              </a:rPr>
              <a:t>Agreement</a:t>
            </a:r>
            <a:endParaRPr sz="1400" dirty="0">
              <a:latin typeface="Segoe UI Semilight"/>
              <a:cs typeface="Segoe UI Semilight"/>
            </a:endParaRPr>
          </a:p>
          <a:p>
            <a:pPr>
              <a:lnSpc>
                <a:spcPct val="100000"/>
              </a:lnSpc>
              <a:spcBef>
                <a:spcPts val="15"/>
              </a:spcBef>
            </a:pPr>
            <a:endParaRPr sz="1550" dirty="0">
              <a:latin typeface="Times New Roman"/>
              <a:cs typeface="Times New Roman"/>
            </a:endParaRPr>
          </a:p>
          <a:p>
            <a:pPr marL="594995">
              <a:lnSpc>
                <a:spcPct val="100000"/>
              </a:lnSpc>
            </a:pPr>
            <a:r>
              <a:rPr sz="1400" b="0" spc="-10" dirty="0">
                <a:latin typeface="Segoe UI Semilight"/>
                <a:cs typeface="Segoe UI Semilight"/>
              </a:rPr>
              <a:t>Complete Loan </a:t>
            </a:r>
            <a:r>
              <a:rPr sz="1400" b="0" spc="-5" dirty="0">
                <a:latin typeface="Segoe UI Semilight"/>
                <a:cs typeface="Segoe UI Semilight"/>
              </a:rPr>
              <a:t>Application </a:t>
            </a:r>
            <a:r>
              <a:rPr sz="1400" b="0" dirty="0">
                <a:latin typeface="Segoe UI Semilight"/>
                <a:cs typeface="Segoe UI Semilight"/>
              </a:rPr>
              <a:t>and </a:t>
            </a:r>
            <a:r>
              <a:rPr sz="1400" b="0" spc="-10" dirty="0">
                <a:latin typeface="Segoe UI Semilight"/>
                <a:cs typeface="Segoe UI Semilight"/>
              </a:rPr>
              <a:t>Personal</a:t>
            </a:r>
            <a:r>
              <a:rPr sz="1400" b="0" spc="-20" dirty="0">
                <a:latin typeface="Segoe UI Semilight"/>
                <a:cs typeface="Segoe UI Semilight"/>
              </a:rPr>
              <a:t> </a:t>
            </a:r>
            <a:r>
              <a:rPr sz="1400" b="0" spc="-5" dirty="0">
                <a:latin typeface="Segoe UI Semilight"/>
                <a:cs typeface="Segoe UI Semilight"/>
              </a:rPr>
              <a:t>ID</a:t>
            </a:r>
            <a:endParaRPr sz="1400" dirty="0">
              <a:latin typeface="Segoe UI Semilight"/>
              <a:cs typeface="Segoe UI Semilight"/>
            </a:endParaRPr>
          </a:p>
          <a:p>
            <a:pPr>
              <a:lnSpc>
                <a:spcPct val="100000"/>
              </a:lnSpc>
              <a:spcBef>
                <a:spcPts val="10"/>
              </a:spcBef>
            </a:pPr>
            <a:endParaRPr sz="1550" dirty="0">
              <a:latin typeface="Times New Roman"/>
              <a:cs typeface="Times New Roman"/>
            </a:endParaRPr>
          </a:p>
          <a:p>
            <a:pPr marL="594995">
              <a:lnSpc>
                <a:spcPct val="100000"/>
              </a:lnSpc>
              <a:spcBef>
                <a:spcPts val="5"/>
              </a:spcBef>
            </a:pPr>
            <a:r>
              <a:rPr sz="1400" b="0" dirty="0">
                <a:latin typeface="Segoe UI Semilight"/>
                <a:cs typeface="Segoe UI Semilight"/>
              </a:rPr>
              <a:t>2- 3 </a:t>
            </a:r>
            <a:r>
              <a:rPr sz="1400" b="0" spc="-5" dirty="0">
                <a:latin typeface="Segoe UI Semilight"/>
                <a:cs typeface="Segoe UI Semilight"/>
              </a:rPr>
              <a:t>years </a:t>
            </a:r>
            <a:r>
              <a:rPr sz="1400" b="0" spc="-15" dirty="0">
                <a:latin typeface="Segoe UI Semilight"/>
                <a:cs typeface="Segoe UI Semilight"/>
              </a:rPr>
              <a:t>of </a:t>
            </a:r>
            <a:r>
              <a:rPr sz="1400" b="0" spc="-10" dirty="0">
                <a:latin typeface="Segoe UI Semilight"/>
                <a:cs typeface="Segoe UI Semilight"/>
              </a:rPr>
              <a:t>Personal</a:t>
            </a:r>
            <a:r>
              <a:rPr sz="1400" b="0" spc="-50" dirty="0">
                <a:latin typeface="Segoe UI Semilight"/>
                <a:cs typeface="Segoe UI Semilight"/>
              </a:rPr>
              <a:t> </a:t>
            </a:r>
            <a:r>
              <a:rPr sz="1400" b="0" spc="-35" dirty="0">
                <a:latin typeface="Segoe UI Semilight"/>
                <a:cs typeface="Segoe UI Semilight"/>
              </a:rPr>
              <a:t>Taxes</a:t>
            </a:r>
            <a:endParaRPr sz="1400" dirty="0">
              <a:latin typeface="Segoe UI Semilight"/>
              <a:cs typeface="Segoe UI Semilight"/>
            </a:endParaRPr>
          </a:p>
          <a:p>
            <a:pPr>
              <a:lnSpc>
                <a:spcPct val="100000"/>
              </a:lnSpc>
              <a:spcBef>
                <a:spcPts val="15"/>
              </a:spcBef>
            </a:pPr>
            <a:endParaRPr sz="1550" dirty="0">
              <a:latin typeface="Times New Roman"/>
              <a:cs typeface="Times New Roman"/>
            </a:endParaRPr>
          </a:p>
          <a:p>
            <a:pPr marL="594995">
              <a:lnSpc>
                <a:spcPct val="100000"/>
              </a:lnSpc>
            </a:pPr>
            <a:r>
              <a:rPr sz="1400" b="0" dirty="0">
                <a:latin typeface="Segoe UI Semilight"/>
                <a:cs typeface="Segoe UI Semilight"/>
              </a:rPr>
              <a:t>2- 3 </a:t>
            </a:r>
            <a:r>
              <a:rPr sz="1400" b="0" spc="-5" dirty="0">
                <a:latin typeface="Segoe UI Semilight"/>
                <a:cs typeface="Segoe UI Semilight"/>
              </a:rPr>
              <a:t>years </a:t>
            </a:r>
            <a:r>
              <a:rPr sz="1400" b="0" spc="-15" dirty="0">
                <a:latin typeface="Segoe UI Semilight"/>
                <a:cs typeface="Segoe UI Semilight"/>
              </a:rPr>
              <a:t>of </a:t>
            </a:r>
            <a:r>
              <a:rPr sz="1400" b="0" dirty="0">
                <a:latin typeface="Segoe UI Semilight"/>
                <a:cs typeface="Segoe UI Semilight"/>
              </a:rPr>
              <a:t>Business</a:t>
            </a:r>
            <a:r>
              <a:rPr sz="1400" b="0" spc="-55" dirty="0">
                <a:latin typeface="Segoe UI Semilight"/>
                <a:cs typeface="Segoe UI Semilight"/>
              </a:rPr>
              <a:t> </a:t>
            </a:r>
            <a:r>
              <a:rPr sz="1400" b="0" spc="-35" dirty="0">
                <a:latin typeface="Segoe UI Semilight"/>
                <a:cs typeface="Segoe UI Semilight"/>
              </a:rPr>
              <a:t>Taxes</a:t>
            </a:r>
            <a:endParaRPr sz="1400" dirty="0">
              <a:latin typeface="Segoe UI Semilight"/>
              <a:cs typeface="Segoe UI Semilight"/>
            </a:endParaRPr>
          </a:p>
          <a:p>
            <a:pPr>
              <a:lnSpc>
                <a:spcPct val="100000"/>
              </a:lnSpc>
              <a:spcBef>
                <a:spcPts val="10"/>
              </a:spcBef>
            </a:pPr>
            <a:endParaRPr sz="1550" dirty="0">
              <a:latin typeface="Times New Roman"/>
              <a:cs typeface="Times New Roman"/>
            </a:endParaRPr>
          </a:p>
          <a:p>
            <a:pPr marL="594995">
              <a:lnSpc>
                <a:spcPct val="100000"/>
              </a:lnSpc>
              <a:spcBef>
                <a:spcPts val="5"/>
              </a:spcBef>
            </a:pPr>
            <a:r>
              <a:rPr sz="1400" b="0" dirty="0">
                <a:latin typeface="Segoe UI Semilight"/>
                <a:cs typeface="Segoe UI Semilight"/>
              </a:rPr>
              <a:t>6 </a:t>
            </a:r>
            <a:r>
              <a:rPr sz="1400" b="0" spc="-5" dirty="0">
                <a:latin typeface="Segoe UI Semilight"/>
                <a:cs typeface="Segoe UI Semilight"/>
              </a:rPr>
              <a:t>Months </a:t>
            </a:r>
            <a:r>
              <a:rPr sz="1400" b="0" spc="-15" dirty="0">
                <a:latin typeface="Segoe UI Semilight"/>
                <a:cs typeface="Segoe UI Semilight"/>
              </a:rPr>
              <a:t>of </a:t>
            </a:r>
            <a:r>
              <a:rPr sz="1400" b="0" spc="-10" dirty="0">
                <a:latin typeface="Segoe UI Semilight"/>
                <a:cs typeface="Segoe UI Semilight"/>
              </a:rPr>
              <a:t>Personal </a:t>
            </a:r>
            <a:r>
              <a:rPr sz="1400" b="0" dirty="0">
                <a:latin typeface="Segoe UI Semilight"/>
                <a:cs typeface="Segoe UI Semilight"/>
              </a:rPr>
              <a:t>Bank</a:t>
            </a:r>
            <a:r>
              <a:rPr sz="1400" b="0" spc="-45" dirty="0">
                <a:latin typeface="Segoe UI Semilight"/>
                <a:cs typeface="Segoe UI Semilight"/>
              </a:rPr>
              <a:t> </a:t>
            </a:r>
            <a:r>
              <a:rPr sz="1400" b="0" spc="-5" dirty="0">
                <a:latin typeface="Segoe UI Semilight"/>
                <a:cs typeface="Segoe UI Semilight"/>
              </a:rPr>
              <a:t>statements</a:t>
            </a:r>
            <a:endParaRPr sz="1400" dirty="0">
              <a:latin typeface="Segoe UI Semilight"/>
              <a:cs typeface="Segoe UI Semilight"/>
            </a:endParaRPr>
          </a:p>
          <a:p>
            <a:pPr marL="594995">
              <a:lnSpc>
                <a:spcPct val="100000"/>
              </a:lnSpc>
            </a:pPr>
            <a:r>
              <a:rPr sz="1400" b="0" dirty="0">
                <a:latin typeface="Segoe UI Semilight"/>
                <a:cs typeface="Segoe UI Semilight"/>
              </a:rPr>
              <a:t>(most </a:t>
            </a:r>
            <a:r>
              <a:rPr sz="1400" b="0" spc="-5" dirty="0">
                <a:latin typeface="Segoe UI Semilight"/>
                <a:cs typeface="Segoe UI Semilight"/>
              </a:rPr>
              <a:t>recent </a:t>
            </a:r>
            <a:r>
              <a:rPr sz="1400" b="0" dirty="0">
                <a:latin typeface="Segoe UI Semilight"/>
                <a:cs typeface="Segoe UI Semilight"/>
              </a:rPr>
              <a:t>checking, </a:t>
            </a:r>
            <a:r>
              <a:rPr sz="1400" b="0" spc="-5" dirty="0">
                <a:latin typeface="Segoe UI Semilight"/>
                <a:cs typeface="Segoe UI Semilight"/>
              </a:rPr>
              <a:t>savings,</a:t>
            </a:r>
            <a:r>
              <a:rPr sz="1400" b="0" spc="-80" dirty="0">
                <a:latin typeface="Segoe UI Semilight"/>
                <a:cs typeface="Segoe UI Semilight"/>
              </a:rPr>
              <a:t> </a:t>
            </a:r>
            <a:r>
              <a:rPr sz="1400" b="0" spc="-5" dirty="0">
                <a:latin typeface="Segoe UI Semilight"/>
                <a:cs typeface="Segoe UI Semilight"/>
              </a:rPr>
              <a:t>etc.)</a:t>
            </a:r>
            <a:endParaRPr sz="1400" dirty="0">
              <a:latin typeface="Segoe UI Semilight"/>
              <a:cs typeface="Segoe UI Semilight"/>
            </a:endParaRPr>
          </a:p>
          <a:p>
            <a:pPr>
              <a:lnSpc>
                <a:spcPct val="100000"/>
              </a:lnSpc>
              <a:spcBef>
                <a:spcPts val="15"/>
              </a:spcBef>
            </a:pPr>
            <a:endParaRPr sz="1550" dirty="0">
              <a:latin typeface="Times New Roman"/>
              <a:cs typeface="Times New Roman"/>
            </a:endParaRPr>
          </a:p>
          <a:p>
            <a:pPr marL="594995">
              <a:lnSpc>
                <a:spcPct val="100000"/>
              </a:lnSpc>
            </a:pPr>
            <a:r>
              <a:rPr sz="1400" b="0" dirty="0">
                <a:latin typeface="Segoe UI Semilight"/>
                <a:cs typeface="Segoe UI Semilight"/>
              </a:rPr>
              <a:t>6 </a:t>
            </a:r>
            <a:r>
              <a:rPr sz="1400" b="0" spc="-5" dirty="0">
                <a:latin typeface="Segoe UI Semilight"/>
                <a:cs typeface="Segoe UI Semilight"/>
              </a:rPr>
              <a:t>Months </a:t>
            </a:r>
            <a:r>
              <a:rPr sz="1400" b="0" spc="-15" dirty="0">
                <a:latin typeface="Segoe UI Semilight"/>
                <a:cs typeface="Segoe UI Semilight"/>
              </a:rPr>
              <a:t>of </a:t>
            </a:r>
            <a:r>
              <a:rPr sz="1400" b="0" dirty="0">
                <a:latin typeface="Segoe UI Semilight"/>
                <a:cs typeface="Segoe UI Semilight"/>
              </a:rPr>
              <a:t>Business Bank</a:t>
            </a:r>
            <a:r>
              <a:rPr sz="1400" b="0" spc="-45" dirty="0">
                <a:latin typeface="Segoe UI Semilight"/>
                <a:cs typeface="Segoe UI Semilight"/>
              </a:rPr>
              <a:t> </a:t>
            </a:r>
            <a:r>
              <a:rPr sz="1400" b="0" spc="-10" dirty="0">
                <a:latin typeface="Segoe UI Semilight"/>
                <a:cs typeface="Segoe UI Semilight"/>
              </a:rPr>
              <a:t>Statements</a:t>
            </a:r>
            <a:endParaRPr sz="1400" dirty="0">
              <a:latin typeface="Segoe UI Semilight"/>
              <a:cs typeface="Segoe UI Semilight"/>
            </a:endParaRPr>
          </a:p>
          <a:p>
            <a:pPr marL="594995">
              <a:lnSpc>
                <a:spcPct val="100000"/>
              </a:lnSpc>
            </a:pPr>
            <a:r>
              <a:rPr sz="1400" b="0" dirty="0">
                <a:latin typeface="Segoe UI Semilight"/>
                <a:cs typeface="Segoe UI Semilight"/>
              </a:rPr>
              <a:t>(most </a:t>
            </a:r>
            <a:r>
              <a:rPr sz="1400" b="0" spc="-5" dirty="0">
                <a:latin typeface="Segoe UI Semilight"/>
                <a:cs typeface="Segoe UI Semilight"/>
              </a:rPr>
              <a:t>recent checking, savings,</a:t>
            </a:r>
            <a:r>
              <a:rPr sz="1400" b="0" spc="-75" dirty="0">
                <a:latin typeface="Segoe UI Semilight"/>
                <a:cs typeface="Segoe UI Semilight"/>
              </a:rPr>
              <a:t> </a:t>
            </a:r>
            <a:r>
              <a:rPr sz="1400" b="0" spc="-5" dirty="0">
                <a:latin typeface="Segoe UI Semilight"/>
                <a:cs typeface="Segoe UI Semilight"/>
              </a:rPr>
              <a:t>etc.)</a:t>
            </a:r>
            <a:endParaRPr sz="1400" dirty="0">
              <a:latin typeface="Segoe UI Semilight"/>
              <a:cs typeface="Segoe UI Semilight"/>
            </a:endParaRPr>
          </a:p>
        </p:txBody>
      </p:sp>
      <p:sp>
        <p:nvSpPr>
          <p:cNvPr id="4" name="object 4"/>
          <p:cNvSpPr txBox="1"/>
          <p:nvPr/>
        </p:nvSpPr>
        <p:spPr>
          <a:xfrm>
            <a:off x="7109948" y="2142647"/>
            <a:ext cx="4437461" cy="3336811"/>
          </a:xfrm>
          <a:prstGeom prst="rect">
            <a:avLst/>
          </a:prstGeom>
        </p:spPr>
        <p:txBody>
          <a:bodyPr vert="horz" wrap="square" lIns="0" tIns="12700" rIns="0" bIns="0" rtlCol="0">
            <a:spAutoFit/>
          </a:bodyPr>
          <a:lstStyle/>
          <a:p>
            <a:pPr marL="12700" marR="359410" lvl="0" indent="0" algn="l" defTabSz="914400" rtl="0" eaLnBrk="1" fontAlgn="auto" latinLnBrk="0" hangingPunct="1">
              <a:lnSpc>
                <a:spcPct val="100000"/>
              </a:lnSpc>
              <a:spcBef>
                <a:spcPts val="100"/>
              </a:spcBef>
              <a:spcAft>
                <a:spcPts val="0"/>
              </a:spcAft>
              <a:buClrTx/>
              <a:buSzTx/>
              <a:buFontTx/>
              <a:buNone/>
              <a:tabLst/>
              <a:defRPr/>
            </a:pPr>
            <a:r>
              <a:rPr kumimoji="0" sz="1400" b="0" i="0" u="none" strike="noStrike" kern="1200" cap="none" spc="0" normalizeH="0" baseline="0" noProof="0" dirty="0">
                <a:ln>
                  <a:noFill/>
                </a:ln>
                <a:solidFill>
                  <a:srgbClr val="FFFFFF"/>
                </a:solidFill>
                <a:effectLst/>
                <a:uLnTx/>
                <a:uFillTx/>
                <a:latin typeface="Segoe UI Semilight"/>
                <a:ea typeface="+mn-ea"/>
                <a:cs typeface="Segoe UI Semilight"/>
              </a:rPr>
              <a:t>Business Plan </a:t>
            </a:r>
            <a:r>
              <a:rPr kumimoji="0" sz="1400" b="0" i="0" u="none" strike="noStrike" kern="1200" cap="none" spc="-10" normalizeH="0" baseline="0" noProof="0" dirty="0">
                <a:ln>
                  <a:noFill/>
                </a:ln>
                <a:solidFill>
                  <a:srgbClr val="FFFFFF"/>
                </a:solidFill>
                <a:effectLst/>
                <a:uLnTx/>
                <a:uFillTx/>
                <a:latin typeface="Segoe UI Semilight"/>
                <a:ea typeface="+mn-ea"/>
                <a:cs typeface="Segoe UI Semilight"/>
              </a:rPr>
              <a:t>(</a:t>
            </a:r>
            <a:r>
              <a:rPr kumimoji="0" lang="en-US" sz="1400" b="0" i="0" u="none" strike="noStrike" kern="1200" cap="none" spc="-10" normalizeH="0" baseline="0" noProof="0" dirty="0">
                <a:ln>
                  <a:noFill/>
                </a:ln>
                <a:solidFill>
                  <a:srgbClr val="FFC000"/>
                </a:solidFill>
                <a:effectLst/>
                <a:uLnTx/>
                <a:uFillTx/>
                <a:latin typeface="Segoe UI Semilight"/>
                <a:ea typeface="+mn-ea"/>
                <a:cs typeface="Segoe UI Semilight"/>
              </a:rPr>
              <a:t>cash flow </a:t>
            </a:r>
            <a:r>
              <a:rPr kumimoji="0" sz="1400" b="0" i="0" u="none" strike="noStrike" kern="1200" cap="none" spc="-10" normalizeH="0" baseline="0" noProof="0" dirty="0">
                <a:ln>
                  <a:noFill/>
                </a:ln>
                <a:solidFill>
                  <a:srgbClr val="FFC000"/>
                </a:solidFill>
                <a:effectLst/>
                <a:uLnTx/>
                <a:uFillTx/>
                <a:latin typeface="Segoe UI Semilight"/>
                <a:ea typeface="+mn-ea"/>
                <a:cs typeface="Segoe UI Semilight"/>
              </a:rPr>
              <a:t>projections</a:t>
            </a:r>
            <a:r>
              <a:rPr kumimoji="0" sz="1400" b="0" i="0" u="none" strike="noStrike" kern="1200" cap="none" spc="-10" normalizeH="0" baseline="0" noProof="0" dirty="0">
                <a:ln>
                  <a:noFill/>
                </a:ln>
                <a:solidFill>
                  <a:srgbClr val="FFFFFF"/>
                </a:solidFill>
                <a:effectLst/>
                <a:uLnTx/>
                <a:uFillTx/>
                <a:latin typeface="Segoe UI Semilight"/>
                <a:ea typeface="+mn-ea"/>
                <a:cs typeface="Segoe UI Semilight"/>
              </a:rPr>
              <a:t>, market </a:t>
            </a:r>
            <a:r>
              <a:rPr kumimoji="0" sz="1400" b="0" i="0" u="none" strike="noStrike" kern="1200" cap="none" spc="-5" normalizeH="0" baseline="0" noProof="0" dirty="0">
                <a:ln>
                  <a:noFill/>
                </a:ln>
                <a:solidFill>
                  <a:srgbClr val="FFFFFF"/>
                </a:solidFill>
                <a:effectLst/>
                <a:uLnTx/>
                <a:uFillTx/>
                <a:latin typeface="Segoe UI Semilight"/>
                <a:ea typeface="+mn-ea"/>
                <a:cs typeface="Segoe UI Semilight"/>
              </a:rPr>
              <a:t>research,  competitive </a:t>
            </a:r>
            <a:r>
              <a:rPr kumimoji="0" sz="1400" b="0" i="0" u="none" strike="noStrike" kern="1200" cap="none" spc="0" normalizeH="0" baseline="0" noProof="0" dirty="0">
                <a:ln>
                  <a:noFill/>
                </a:ln>
                <a:solidFill>
                  <a:srgbClr val="FFFFFF"/>
                </a:solidFill>
                <a:effectLst/>
                <a:uLnTx/>
                <a:uFillTx/>
                <a:latin typeface="Segoe UI Semilight"/>
                <a:ea typeface="+mn-ea"/>
                <a:cs typeface="Segoe UI Semilight"/>
              </a:rPr>
              <a:t>analysis, as </a:t>
            </a:r>
            <a:r>
              <a:rPr kumimoji="0" sz="1400" b="0" i="0" u="none" strike="noStrike" kern="1200" cap="none" spc="-5" normalizeH="0" baseline="0" noProof="0" dirty="0">
                <a:ln>
                  <a:noFill/>
                </a:ln>
                <a:solidFill>
                  <a:srgbClr val="FFFFFF"/>
                </a:solidFill>
                <a:effectLst/>
                <a:uLnTx/>
                <a:uFillTx/>
                <a:latin typeface="Segoe UI Semilight"/>
                <a:ea typeface="+mn-ea"/>
                <a:cs typeface="Segoe UI Semilight"/>
              </a:rPr>
              <a:t>well </a:t>
            </a:r>
            <a:r>
              <a:rPr kumimoji="0" sz="1400" b="0" i="0" u="none" strike="noStrike" kern="1200" cap="none" spc="0" normalizeH="0" baseline="0" noProof="0" dirty="0">
                <a:ln>
                  <a:noFill/>
                </a:ln>
                <a:solidFill>
                  <a:srgbClr val="FFFFFF"/>
                </a:solidFill>
                <a:effectLst/>
                <a:uLnTx/>
                <a:uFillTx/>
                <a:latin typeface="Segoe UI Semilight"/>
                <a:ea typeface="+mn-ea"/>
                <a:cs typeface="Segoe UI Semilight"/>
              </a:rPr>
              <a:t>as any </a:t>
            </a:r>
            <a:r>
              <a:rPr kumimoji="0" sz="1400" b="0" i="0" u="none" strike="noStrike" kern="1200" cap="none" spc="-5" normalizeH="0" baseline="0" noProof="0" dirty="0">
                <a:ln>
                  <a:noFill/>
                </a:ln>
                <a:solidFill>
                  <a:srgbClr val="FFFFFF"/>
                </a:solidFill>
                <a:effectLst/>
                <a:uLnTx/>
                <a:uFillTx/>
                <a:latin typeface="Segoe UI Semilight"/>
                <a:ea typeface="+mn-ea"/>
                <a:cs typeface="Segoe UI Semilight"/>
              </a:rPr>
              <a:t>documentation  you may have now </a:t>
            </a:r>
            <a:r>
              <a:rPr kumimoji="0" sz="1400" b="0" i="0" u="none" strike="noStrike" kern="1200" cap="none" spc="0" normalizeH="0" baseline="0" noProof="0" dirty="0">
                <a:ln>
                  <a:noFill/>
                </a:ln>
                <a:solidFill>
                  <a:srgbClr val="FFFFFF"/>
                </a:solidFill>
                <a:effectLst/>
                <a:uLnTx/>
                <a:uFillTx/>
                <a:latin typeface="Segoe UI Semilight"/>
                <a:ea typeface="+mn-ea"/>
                <a:cs typeface="Segoe UI Semilight"/>
              </a:rPr>
              <a:t>that </a:t>
            </a:r>
            <a:r>
              <a:rPr kumimoji="0" sz="1400" b="0" i="0" u="none" strike="noStrike" kern="1200" cap="none" spc="-5" normalizeH="0" baseline="0" noProof="0" dirty="0">
                <a:ln>
                  <a:noFill/>
                </a:ln>
                <a:solidFill>
                  <a:srgbClr val="FFFFFF"/>
                </a:solidFill>
                <a:effectLst/>
                <a:uLnTx/>
                <a:uFillTx/>
                <a:latin typeface="Segoe UI Semilight"/>
                <a:ea typeface="+mn-ea"/>
                <a:cs typeface="Segoe UI Semilight"/>
              </a:rPr>
              <a:t>shows </a:t>
            </a:r>
            <a:r>
              <a:rPr kumimoji="0" sz="1400" b="0" i="0" u="none" strike="noStrike" kern="1200" cap="none" spc="0" normalizeH="0" baseline="0" noProof="0" dirty="0">
                <a:ln>
                  <a:noFill/>
                </a:ln>
                <a:solidFill>
                  <a:srgbClr val="FFFFFF"/>
                </a:solidFill>
                <a:effectLst/>
                <a:uLnTx/>
                <a:uFillTx/>
                <a:latin typeface="Segoe UI Semilight"/>
                <a:ea typeface="+mn-ea"/>
                <a:cs typeface="Segoe UI Semilight"/>
              </a:rPr>
              <a:t>the </a:t>
            </a:r>
            <a:r>
              <a:rPr kumimoji="0" sz="1400" b="0" i="0" u="none" strike="noStrike" kern="1200" cap="none" spc="-5" normalizeH="0" baseline="0" noProof="0" dirty="0">
                <a:ln>
                  <a:noFill/>
                </a:ln>
                <a:solidFill>
                  <a:srgbClr val="FFFFFF"/>
                </a:solidFill>
                <a:effectLst/>
                <a:uLnTx/>
                <a:uFillTx/>
                <a:latin typeface="Segoe UI Semilight"/>
                <a:ea typeface="+mn-ea"/>
                <a:cs typeface="Segoe UI Semilight"/>
              </a:rPr>
              <a:t>monthly  </a:t>
            </a:r>
            <a:r>
              <a:rPr kumimoji="0" sz="1400" b="0" i="0" u="none" strike="noStrike" kern="1200" cap="none" spc="0" normalizeH="0" baseline="0" noProof="0" dirty="0">
                <a:ln>
                  <a:noFill/>
                </a:ln>
                <a:solidFill>
                  <a:srgbClr val="FFFFFF"/>
                </a:solidFill>
                <a:effectLst/>
                <a:uLnTx/>
                <a:uFillTx/>
                <a:latin typeface="Segoe UI Semilight"/>
                <a:ea typeface="+mn-ea"/>
                <a:cs typeface="Segoe UI Semilight"/>
              </a:rPr>
              <a:t>business income, expenses and pricing</a:t>
            </a:r>
            <a:r>
              <a:rPr kumimoji="0" sz="1400" b="0" i="0" u="none" strike="noStrike" kern="1200" cap="none" spc="-100" normalizeH="0" baseline="0" noProof="0" dirty="0">
                <a:ln>
                  <a:noFill/>
                </a:ln>
                <a:solidFill>
                  <a:srgbClr val="FFFFFF"/>
                </a:solidFill>
                <a:effectLst/>
                <a:uLnTx/>
                <a:uFillTx/>
                <a:latin typeface="Segoe UI Semilight"/>
                <a:ea typeface="+mn-ea"/>
                <a:cs typeface="Segoe UI Semilight"/>
              </a:rPr>
              <a:t> </a:t>
            </a:r>
            <a:r>
              <a:rPr kumimoji="0" sz="1400" b="0" i="0" u="none" strike="noStrike" kern="1200" cap="none" spc="-5" normalizeH="0" baseline="0" noProof="0" dirty="0">
                <a:ln>
                  <a:noFill/>
                </a:ln>
                <a:solidFill>
                  <a:srgbClr val="FFFFFF"/>
                </a:solidFill>
                <a:effectLst/>
                <a:uLnTx/>
                <a:uFillTx/>
                <a:latin typeface="Segoe UI Semilight"/>
                <a:ea typeface="+mn-ea"/>
                <a:cs typeface="Segoe UI Semilight"/>
              </a:rPr>
              <a:t>model)</a:t>
            </a:r>
            <a:endParaRPr kumimoji="0" sz="1400" b="0" i="0" u="none" strike="noStrike" kern="1200" cap="none" spc="0" normalizeH="0" baseline="0" noProof="0" dirty="0">
              <a:ln>
                <a:noFill/>
              </a:ln>
              <a:solidFill>
                <a:prstClr val="black"/>
              </a:solidFill>
              <a:effectLst/>
              <a:uLnTx/>
              <a:uFillTx/>
              <a:latin typeface="Segoe UI Semilight"/>
              <a:ea typeface="+mn-ea"/>
              <a:cs typeface="Segoe UI Semilight"/>
            </a:endParaRPr>
          </a:p>
          <a:p>
            <a:pPr marL="0" marR="0" lvl="0" indent="0" algn="l" defTabSz="914400" rtl="0" eaLnBrk="1" fontAlgn="auto" latinLnBrk="0" hangingPunct="1">
              <a:lnSpc>
                <a:spcPct val="100000"/>
              </a:lnSpc>
              <a:spcBef>
                <a:spcPts val="15"/>
              </a:spcBef>
              <a:spcAft>
                <a:spcPts val="0"/>
              </a:spcAft>
              <a:buClrTx/>
              <a:buSzTx/>
              <a:buFontTx/>
              <a:buNone/>
              <a:tabLst/>
              <a:defRPr/>
            </a:pPr>
            <a:endParaRPr kumimoji="0" sz="1550" b="0" i="0" u="none" strike="noStrike" kern="1200" cap="none" spc="0" normalizeH="0" baseline="0" noProof="0" dirty="0">
              <a:ln>
                <a:noFill/>
              </a:ln>
              <a:solidFill>
                <a:prstClr val="black"/>
              </a:solidFill>
              <a:effectLst/>
              <a:uLnTx/>
              <a:uFillTx/>
              <a:latin typeface="Times New Roman"/>
              <a:ea typeface="+mn-ea"/>
              <a:cs typeface="Times New Roman"/>
            </a:endParaRPr>
          </a:p>
          <a:p>
            <a:pPr marL="12700" marR="508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5" normalizeH="0" baseline="0" noProof="0" dirty="0">
                <a:ln>
                  <a:noFill/>
                </a:ln>
                <a:solidFill>
                  <a:srgbClr val="FFFFFF"/>
                </a:solidFill>
                <a:effectLst/>
                <a:uLnTx/>
                <a:uFillTx/>
                <a:latin typeface="Segoe UI Semilight"/>
                <a:ea typeface="+mn-ea"/>
                <a:cs typeface="Segoe UI Semilight"/>
              </a:rPr>
              <a:t>Collateral information </a:t>
            </a:r>
            <a:r>
              <a:rPr kumimoji="0" sz="1400" b="0" i="0" u="none" strike="noStrike" kern="1200" cap="none" spc="0" normalizeH="0" baseline="0" noProof="0" dirty="0">
                <a:ln>
                  <a:noFill/>
                </a:ln>
                <a:solidFill>
                  <a:srgbClr val="FFFFFF"/>
                </a:solidFill>
                <a:effectLst/>
                <a:uLnTx/>
                <a:uFillTx/>
                <a:latin typeface="Segoe UI Semilight"/>
                <a:ea typeface="+mn-ea"/>
                <a:cs typeface="Segoe UI Semilight"/>
              </a:rPr>
              <a:t>(Car that is </a:t>
            </a:r>
            <a:r>
              <a:rPr kumimoji="0" sz="1400" b="0" i="0" u="none" strike="noStrike" kern="1200" cap="none" spc="-5" normalizeH="0" baseline="0" noProof="0" dirty="0">
                <a:ln>
                  <a:noFill/>
                </a:ln>
                <a:solidFill>
                  <a:srgbClr val="FFFFFF"/>
                </a:solidFill>
                <a:effectLst/>
                <a:uLnTx/>
                <a:uFillTx/>
                <a:latin typeface="Segoe UI Semilight"/>
                <a:ea typeface="+mn-ea"/>
                <a:cs typeface="Segoe UI Semilight"/>
              </a:rPr>
              <a:t>paid </a:t>
            </a:r>
            <a:r>
              <a:rPr kumimoji="0" sz="1400" b="0" i="0" u="none" strike="noStrike" kern="1200" cap="none" spc="-35" normalizeH="0" baseline="0" noProof="0" dirty="0">
                <a:ln>
                  <a:noFill/>
                </a:ln>
                <a:solidFill>
                  <a:srgbClr val="FFFFFF"/>
                </a:solidFill>
                <a:effectLst/>
                <a:uLnTx/>
                <a:uFillTx/>
                <a:latin typeface="Segoe UI Semilight"/>
                <a:ea typeface="+mn-ea"/>
                <a:cs typeface="Segoe UI Semilight"/>
              </a:rPr>
              <a:t>off, </a:t>
            </a:r>
            <a:r>
              <a:rPr kumimoji="0" sz="1400" b="0" i="0" u="none" strike="noStrike" kern="1200" cap="none" spc="-10" normalizeH="0" baseline="0" noProof="0" dirty="0">
                <a:ln>
                  <a:noFill/>
                </a:ln>
                <a:solidFill>
                  <a:srgbClr val="FFFFFF"/>
                </a:solidFill>
                <a:effectLst/>
                <a:uLnTx/>
                <a:uFillTx/>
                <a:latin typeface="Segoe UI Semilight"/>
                <a:ea typeface="+mn-ea"/>
                <a:cs typeface="Segoe UI Semilight"/>
              </a:rPr>
              <a:t>make </a:t>
            </a:r>
            <a:r>
              <a:rPr kumimoji="0" sz="1400" b="0" i="0" u="none" strike="noStrike" kern="1200" cap="none" spc="-5" normalizeH="0" baseline="0" noProof="0" dirty="0">
                <a:ln>
                  <a:noFill/>
                </a:ln>
                <a:solidFill>
                  <a:srgbClr val="FFFFFF"/>
                </a:solidFill>
                <a:effectLst/>
                <a:uLnTx/>
                <a:uFillTx/>
                <a:latin typeface="Segoe UI Semilight"/>
                <a:ea typeface="+mn-ea"/>
                <a:cs typeface="Segoe UI Semilight"/>
              </a:rPr>
              <a:t>model,  </a:t>
            </a:r>
            <a:r>
              <a:rPr kumimoji="0" sz="1400" b="0" i="0" u="none" strike="noStrike" kern="1200" cap="none" spc="0" normalizeH="0" baseline="0" noProof="0" dirty="0">
                <a:ln>
                  <a:noFill/>
                </a:ln>
                <a:solidFill>
                  <a:srgbClr val="FFFFFF"/>
                </a:solidFill>
                <a:effectLst/>
                <a:uLnTx/>
                <a:uFillTx/>
                <a:latin typeface="Segoe UI Semilight"/>
                <a:ea typeface="+mn-ea"/>
                <a:cs typeface="Segoe UI Semilight"/>
              </a:rPr>
              <a:t>equipment, business assets, cash, </a:t>
            </a:r>
            <a:r>
              <a:rPr kumimoji="0" sz="1400" b="0" i="0" u="none" strike="noStrike" kern="1200" cap="none" spc="-15" normalizeH="0" baseline="0" noProof="0" dirty="0">
                <a:ln>
                  <a:noFill/>
                </a:ln>
                <a:solidFill>
                  <a:srgbClr val="FFFFFF"/>
                </a:solidFill>
                <a:effectLst/>
                <a:uLnTx/>
                <a:uFillTx/>
                <a:latin typeface="Segoe UI Semilight"/>
                <a:ea typeface="+mn-ea"/>
                <a:cs typeface="Segoe UI Semilight"/>
              </a:rPr>
              <a:t>co-signer,</a:t>
            </a:r>
            <a:r>
              <a:rPr kumimoji="0" sz="1400" b="0" i="0" u="none" strike="noStrike" kern="1200" cap="none" spc="-60" normalizeH="0" baseline="0" noProof="0" dirty="0">
                <a:ln>
                  <a:noFill/>
                </a:ln>
                <a:solidFill>
                  <a:srgbClr val="FFFFFF"/>
                </a:solidFill>
                <a:effectLst/>
                <a:uLnTx/>
                <a:uFillTx/>
                <a:latin typeface="Segoe UI Semilight"/>
                <a:ea typeface="+mn-ea"/>
                <a:cs typeface="Segoe UI Semilight"/>
              </a:rPr>
              <a:t> </a:t>
            </a:r>
            <a:r>
              <a:rPr kumimoji="0" sz="1400" b="0" i="0" u="none" strike="noStrike" kern="1200" cap="none" spc="-5" normalizeH="0" baseline="0" noProof="0" dirty="0">
                <a:ln>
                  <a:noFill/>
                </a:ln>
                <a:solidFill>
                  <a:srgbClr val="FFFFFF"/>
                </a:solidFill>
                <a:effectLst/>
                <a:uLnTx/>
                <a:uFillTx/>
                <a:latin typeface="Segoe UI Semilight"/>
                <a:ea typeface="+mn-ea"/>
                <a:cs typeface="Segoe UI Semilight"/>
              </a:rPr>
              <a:t>etc.)</a:t>
            </a:r>
            <a:endParaRPr kumimoji="0" sz="1400" b="0" i="0" u="none" strike="noStrike" kern="1200" cap="none" spc="0" normalizeH="0" baseline="0" noProof="0" dirty="0">
              <a:ln>
                <a:noFill/>
              </a:ln>
              <a:solidFill>
                <a:prstClr val="black"/>
              </a:solidFill>
              <a:effectLst/>
              <a:uLnTx/>
              <a:uFillTx/>
              <a:latin typeface="Segoe UI Semilight"/>
              <a:ea typeface="+mn-ea"/>
              <a:cs typeface="Segoe UI Semilight"/>
            </a:endParaRPr>
          </a:p>
          <a:p>
            <a:pPr marL="0" marR="0" lvl="0" indent="0" algn="l" defTabSz="914400" rtl="0" eaLnBrk="1" fontAlgn="auto" latinLnBrk="0" hangingPunct="1">
              <a:lnSpc>
                <a:spcPct val="100000"/>
              </a:lnSpc>
              <a:spcBef>
                <a:spcPts val="15"/>
              </a:spcBef>
              <a:spcAft>
                <a:spcPts val="0"/>
              </a:spcAft>
              <a:buClrTx/>
              <a:buSzTx/>
              <a:buFontTx/>
              <a:buNone/>
              <a:tabLst/>
              <a:defRPr/>
            </a:pPr>
            <a:endParaRPr kumimoji="0" sz="1550" b="0" i="0" u="none" strike="noStrike" kern="1200" cap="none" spc="0" normalizeH="0" baseline="0" noProof="0" dirty="0">
              <a:ln>
                <a:noFill/>
              </a:ln>
              <a:solidFill>
                <a:prstClr val="black"/>
              </a:solidFill>
              <a:effectLst/>
              <a:uLnTx/>
              <a:uFillTx/>
              <a:latin typeface="Times New Roman"/>
              <a:ea typeface="+mn-ea"/>
              <a:cs typeface="Times New Roman"/>
            </a:endParaRPr>
          </a:p>
          <a:p>
            <a:pPr marL="12700" marR="50165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5" normalizeH="0" baseline="0" noProof="0" dirty="0">
                <a:ln>
                  <a:noFill/>
                </a:ln>
                <a:solidFill>
                  <a:srgbClr val="FFFFFF"/>
                </a:solidFill>
                <a:effectLst/>
                <a:uLnTx/>
                <a:uFillTx/>
                <a:latin typeface="Segoe UI Semilight"/>
                <a:ea typeface="+mn-ea"/>
                <a:cs typeface="Segoe UI Semilight"/>
              </a:rPr>
              <a:t>If you </a:t>
            </a:r>
            <a:r>
              <a:rPr kumimoji="0" sz="1400" b="0" i="0" u="none" strike="noStrike" kern="1200" cap="none" spc="0" normalizeH="0" baseline="0" noProof="0" dirty="0">
                <a:ln>
                  <a:noFill/>
                </a:ln>
                <a:solidFill>
                  <a:srgbClr val="FFFFFF"/>
                </a:solidFill>
                <a:effectLst/>
                <a:uLnTx/>
                <a:uFillTx/>
                <a:latin typeface="Segoe UI Semilight"/>
                <a:ea typeface="+mn-ea"/>
                <a:cs typeface="Segoe UI Semilight"/>
              </a:rPr>
              <a:t>will be using a </a:t>
            </a:r>
            <a:r>
              <a:rPr kumimoji="0" sz="1400" b="0" i="0" u="none" strike="noStrike" kern="1200" cap="none" spc="-5" normalizeH="0" baseline="0" noProof="0" dirty="0">
                <a:ln>
                  <a:noFill/>
                </a:ln>
                <a:solidFill>
                  <a:srgbClr val="FFFFFF"/>
                </a:solidFill>
                <a:effectLst/>
                <a:uLnTx/>
                <a:uFillTx/>
                <a:latin typeface="Segoe UI Semilight"/>
                <a:ea typeface="+mn-ea"/>
                <a:cs typeface="Segoe UI Semilight"/>
              </a:rPr>
              <a:t>vehicle </a:t>
            </a:r>
            <a:r>
              <a:rPr kumimoji="0" sz="1400" b="0" i="0" u="none" strike="noStrike" kern="1200" cap="none" spc="0" normalizeH="0" baseline="0" noProof="0" dirty="0">
                <a:ln>
                  <a:noFill/>
                </a:ln>
                <a:solidFill>
                  <a:srgbClr val="FFFFFF"/>
                </a:solidFill>
                <a:effectLst/>
                <a:uLnTx/>
                <a:uFillTx/>
                <a:latin typeface="Segoe UI Semilight"/>
                <a:ea typeface="+mn-ea"/>
                <a:cs typeface="Segoe UI Semilight"/>
              </a:rPr>
              <a:t>as </a:t>
            </a:r>
            <a:r>
              <a:rPr kumimoji="0" sz="1400" b="0" i="0" u="none" strike="noStrike" kern="1200" cap="none" spc="-5" normalizeH="0" baseline="0" noProof="0" dirty="0">
                <a:ln>
                  <a:noFill/>
                </a:ln>
                <a:solidFill>
                  <a:srgbClr val="FFFFFF"/>
                </a:solidFill>
                <a:effectLst/>
                <a:uLnTx/>
                <a:uFillTx/>
                <a:latin typeface="Segoe UI Semilight"/>
                <a:ea typeface="+mn-ea"/>
                <a:cs typeface="Segoe UI Semilight"/>
              </a:rPr>
              <a:t>collateral, </a:t>
            </a:r>
            <a:r>
              <a:rPr kumimoji="0" sz="1400" b="0" i="0" u="none" strike="noStrike" kern="1200" cap="none" spc="0" normalizeH="0" baseline="0" noProof="0" dirty="0">
                <a:ln>
                  <a:noFill/>
                </a:ln>
                <a:solidFill>
                  <a:srgbClr val="FFFFFF"/>
                </a:solidFill>
                <a:effectLst/>
                <a:uLnTx/>
                <a:uFillTx/>
                <a:latin typeface="Segoe UI Semilight"/>
                <a:ea typeface="+mn-ea"/>
                <a:cs typeface="Segoe UI Semilight"/>
              </a:rPr>
              <a:t>a clean  copy </a:t>
            </a:r>
            <a:r>
              <a:rPr kumimoji="0" sz="1400" b="0" i="0" u="none" strike="noStrike" kern="1200" cap="none" spc="-15" normalizeH="0" baseline="0" noProof="0" dirty="0">
                <a:ln>
                  <a:noFill/>
                </a:ln>
                <a:solidFill>
                  <a:srgbClr val="FFFFFF"/>
                </a:solidFill>
                <a:effectLst/>
                <a:uLnTx/>
                <a:uFillTx/>
                <a:latin typeface="Segoe UI Semilight"/>
                <a:ea typeface="+mn-ea"/>
                <a:cs typeface="Segoe UI Semilight"/>
              </a:rPr>
              <a:t>of </a:t>
            </a:r>
            <a:r>
              <a:rPr kumimoji="0" sz="1400" b="0" i="0" u="none" strike="noStrike" kern="1200" cap="none" spc="0" normalizeH="0" baseline="0" noProof="0" dirty="0">
                <a:ln>
                  <a:noFill/>
                </a:ln>
                <a:solidFill>
                  <a:srgbClr val="FFFFFF"/>
                </a:solidFill>
                <a:effectLst/>
                <a:uLnTx/>
                <a:uFillTx/>
                <a:latin typeface="Segoe UI Semilight"/>
                <a:ea typeface="+mn-ea"/>
                <a:cs typeface="Segoe UI Semilight"/>
              </a:rPr>
              <a:t>the car title as </a:t>
            </a:r>
            <a:r>
              <a:rPr kumimoji="0" sz="1400" b="0" i="0" u="none" strike="noStrike" kern="1200" cap="none" spc="-5" normalizeH="0" baseline="0" noProof="0" dirty="0">
                <a:ln>
                  <a:noFill/>
                </a:ln>
                <a:solidFill>
                  <a:srgbClr val="FFFFFF"/>
                </a:solidFill>
                <a:effectLst/>
                <a:uLnTx/>
                <a:uFillTx/>
                <a:latin typeface="Segoe UI Semilight"/>
                <a:ea typeface="+mn-ea"/>
                <a:cs typeface="Segoe UI Semilight"/>
              </a:rPr>
              <a:t>well </a:t>
            </a:r>
            <a:r>
              <a:rPr kumimoji="0" sz="1400" b="0" i="0" u="none" strike="noStrike" kern="1200" cap="none" spc="0" normalizeH="0" baseline="0" noProof="0" dirty="0">
                <a:ln>
                  <a:noFill/>
                </a:ln>
                <a:solidFill>
                  <a:srgbClr val="FFFFFF"/>
                </a:solidFill>
                <a:effectLst/>
                <a:uLnTx/>
                <a:uFillTx/>
                <a:latin typeface="Segoe UI Semilight"/>
                <a:ea typeface="+mn-ea"/>
                <a:cs typeface="Segoe UI Semilight"/>
              </a:rPr>
              <a:t>as </a:t>
            </a:r>
            <a:r>
              <a:rPr kumimoji="0" sz="1400" b="0" i="0" u="none" strike="noStrike" kern="1200" cap="none" spc="-15" normalizeH="0" baseline="0" noProof="0" dirty="0">
                <a:ln>
                  <a:noFill/>
                </a:ln>
                <a:solidFill>
                  <a:srgbClr val="FFFFFF"/>
                </a:solidFill>
                <a:effectLst/>
                <a:uLnTx/>
                <a:uFillTx/>
                <a:latin typeface="Segoe UI Semilight"/>
                <a:ea typeface="+mn-ea"/>
                <a:cs typeface="Segoe UI Semilight"/>
              </a:rPr>
              <a:t>proof of</a:t>
            </a:r>
            <a:r>
              <a:rPr kumimoji="0" sz="1400" b="0" i="0" u="none" strike="noStrike" kern="1200" cap="none" spc="-45" normalizeH="0" baseline="0" noProof="0" dirty="0">
                <a:ln>
                  <a:noFill/>
                </a:ln>
                <a:solidFill>
                  <a:srgbClr val="FFFFFF"/>
                </a:solidFill>
                <a:effectLst/>
                <a:uLnTx/>
                <a:uFillTx/>
                <a:latin typeface="Segoe UI Semilight"/>
                <a:ea typeface="+mn-ea"/>
                <a:cs typeface="Segoe UI Semilight"/>
              </a:rPr>
              <a:t> </a:t>
            </a:r>
            <a:r>
              <a:rPr kumimoji="0" sz="1400" b="0" i="0" u="none" strike="noStrike" kern="1200" cap="none" spc="0" normalizeH="0" baseline="0" noProof="0" dirty="0">
                <a:ln>
                  <a:noFill/>
                </a:ln>
                <a:solidFill>
                  <a:srgbClr val="FFFFFF"/>
                </a:solidFill>
                <a:effectLst/>
                <a:uLnTx/>
                <a:uFillTx/>
                <a:latin typeface="Segoe UI Semilight"/>
                <a:ea typeface="+mn-ea"/>
                <a:cs typeface="Segoe UI Semilight"/>
              </a:rPr>
              <a:t>insurance.</a:t>
            </a:r>
            <a:endParaRPr kumimoji="0" sz="1400" b="0" i="0" u="none" strike="noStrike" kern="1200" cap="none" spc="0" normalizeH="0" baseline="0" noProof="0" dirty="0">
              <a:ln>
                <a:noFill/>
              </a:ln>
              <a:solidFill>
                <a:prstClr val="black"/>
              </a:solidFill>
              <a:effectLst/>
              <a:uLnTx/>
              <a:uFillTx/>
              <a:latin typeface="Segoe UI Semilight"/>
              <a:ea typeface="+mn-ea"/>
              <a:cs typeface="Segoe UI Semilight"/>
            </a:endParaRPr>
          </a:p>
          <a:p>
            <a:pPr marL="0" marR="0" lvl="0" indent="0" algn="l" defTabSz="914400" rtl="0" eaLnBrk="1" fontAlgn="auto" latinLnBrk="0" hangingPunct="1">
              <a:lnSpc>
                <a:spcPct val="100000"/>
              </a:lnSpc>
              <a:spcBef>
                <a:spcPts val="15"/>
              </a:spcBef>
              <a:spcAft>
                <a:spcPts val="0"/>
              </a:spcAft>
              <a:buClrTx/>
              <a:buSzTx/>
              <a:buFontTx/>
              <a:buNone/>
              <a:tabLst/>
              <a:defRPr/>
            </a:pPr>
            <a:endParaRPr kumimoji="0" sz="1550" b="0" i="0" u="none" strike="noStrike" kern="1200" cap="none" spc="0" normalizeH="0" baseline="0" noProof="0" dirty="0">
              <a:ln>
                <a:noFill/>
              </a:ln>
              <a:solidFill>
                <a:prstClr val="black"/>
              </a:solidFill>
              <a:effectLst/>
              <a:uLnTx/>
              <a:uFillTx/>
              <a:latin typeface="Times New Roman"/>
              <a:ea typeface="+mn-ea"/>
              <a:cs typeface="Times New Roman"/>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srgbClr val="FFC000"/>
                </a:solidFill>
                <a:effectLst/>
                <a:uLnTx/>
                <a:uFillTx/>
                <a:latin typeface="Segoe UI Semilight"/>
                <a:ea typeface="+mn-ea"/>
                <a:cs typeface="Segoe UI Semilight"/>
              </a:rPr>
              <a:t>Summary </a:t>
            </a:r>
            <a:r>
              <a:rPr kumimoji="0" sz="1400" b="0" i="0" u="none" strike="noStrike" kern="1200" cap="none" spc="-15" normalizeH="0" baseline="0" noProof="0" dirty="0">
                <a:ln>
                  <a:noFill/>
                </a:ln>
                <a:solidFill>
                  <a:srgbClr val="FFC000"/>
                </a:solidFill>
                <a:effectLst/>
                <a:uLnTx/>
                <a:uFillTx/>
                <a:latin typeface="Segoe UI Semilight"/>
                <a:ea typeface="+mn-ea"/>
                <a:cs typeface="Segoe UI Semilight"/>
              </a:rPr>
              <a:t>of </a:t>
            </a:r>
            <a:r>
              <a:rPr kumimoji="0" sz="1400" b="0" i="0" u="none" strike="noStrike" kern="1200" cap="none" spc="0" normalizeH="0" baseline="0" noProof="0" dirty="0">
                <a:ln>
                  <a:noFill/>
                </a:ln>
                <a:solidFill>
                  <a:srgbClr val="FFC000"/>
                </a:solidFill>
                <a:effectLst/>
                <a:uLnTx/>
                <a:uFillTx/>
                <a:latin typeface="Segoe UI Semilight"/>
                <a:ea typeface="+mn-ea"/>
                <a:cs typeface="Segoe UI Semilight"/>
              </a:rPr>
              <a:t>the use </a:t>
            </a:r>
            <a:r>
              <a:rPr kumimoji="0" sz="1400" b="0" i="0" u="none" strike="noStrike" kern="1200" cap="none" spc="-15" normalizeH="0" baseline="0" noProof="0" dirty="0">
                <a:ln>
                  <a:noFill/>
                </a:ln>
                <a:solidFill>
                  <a:srgbClr val="FFC000"/>
                </a:solidFill>
                <a:effectLst/>
                <a:uLnTx/>
                <a:uFillTx/>
                <a:latin typeface="Segoe UI Semilight"/>
                <a:ea typeface="+mn-ea"/>
                <a:cs typeface="Segoe UI Semilight"/>
              </a:rPr>
              <a:t>of</a:t>
            </a:r>
            <a:r>
              <a:rPr kumimoji="0" sz="1400" b="0" i="0" u="none" strike="noStrike" kern="1200" cap="none" spc="-65" normalizeH="0" baseline="0" noProof="0" dirty="0">
                <a:ln>
                  <a:noFill/>
                </a:ln>
                <a:solidFill>
                  <a:srgbClr val="FFC000"/>
                </a:solidFill>
                <a:effectLst/>
                <a:uLnTx/>
                <a:uFillTx/>
                <a:latin typeface="Segoe UI Semilight"/>
                <a:ea typeface="+mn-ea"/>
                <a:cs typeface="Segoe UI Semilight"/>
              </a:rPr>
              <a:t> </a:t>
            </a:r>
            <a:r>
              <a:rPr kumimoji="0" sz="1400" b="0" i="0" u="none" strike="noStrike" kern="1200" cap="none" spc="-5" normalizeH="0" baseline="0" noProof="0" dirty="0">
                <a:ln>
                  <a:noFill/>
                </a:ln>
                <a:solidFill>
                  <a:srgbClr val="FFC000"/>
                </a:solidFill>
                <a:effectLst/>
                <a:uLnTx/>
                <a:uFillTx/>
                <a:latin typeface="Segoe UI Semilight"/>
                <a:ea typeface="+mn-ea"/>
                <a:cs typeface="Segoe UI Semilight"/>
              </a:rPr>
              <a:t>funds</a:t>
            </a:r>
            <a:endParaRPr kumimoji="0" sz="1400" b="0" i="0" u="none" strike="noStrike" kern="1200" cap="none" spc="0" normalizeH="0" baseline="0" noProof="0" dirty="0">
              <a:ln>
                <a:noFill/>
              </a:ln>
              <a:solidFill>
                <a:srgbClr val="FFC000"/>
              </a:solidFill>
              <a:effectLst/>
              <a:uLnTx/>
              <a:uFillTx/>
              <a:latin typeface="Segoe UI Semilight"/>
              <a:ea typeface="+mn-ea"/>
              <a:cs typeface="Segoe UI Semilight"/>
            </a:endParaRPr>
          </a:p>
          <a:p>
            <a:pPr marL="0" marR="0" lvl="0" indent="0" algn="l" defTabSz="914400" rtl="0" eaLnBrk="1" fontAlgn="auto" latinLnBrk="0" hangingPunct="1">
              <a:lnSpc>
                <a:spcPct val="100000"/>
              </a:lnSpc>
              <a:spcBef>
                <a:spcPts val="15"/>
              </a:spcBef>
              <a:spcAft>
                <a:spcPts val="0"/>
              </a:spcAft>
              <a:buClrTx/>
              <a:buSzTx/>
              <a:buFontTx/>
              <a:buNone/>
              <a:tabLst/>
              <a:defRPr/>
            </a:pPr>
            <a:endParaRPr kumimoji="0" sz="1550" b="0" i="0" u="none" strike="noStrike" kern="1200" cap="none" spc="0" normalizeH="0" baseline="0" noProof="0" dirty="0">
              <a:ln>
                <a:noFill/>
              </a:ln>
              <a:solidFill>
                <a:prstClr val="black"/>
              </a:solidFill>
              <a:effectLst/>
              <a:uLnTx/>
              <a:uFillTx/>
              <a:latin typeface="Times New Roman"/>
              <a:ea typeface="+mn-ea"/>
              <a:cs typeface="Times New Roman"/>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5" normalizeH="0" baseline="0" noProof="0" dirty="0">
                <a:ln>
                  <a:noFill/>
                </a:ln>
                <a:solidFill>
                  <a:srgbClr val="FFFFFF"/>
                </a:solidFill>
                <a:effectLst/>
                <a:uLnTx/>
                <a:uFillTx/>
                <a:latin typeface="Segoe UI Semilight"/>
                <a:ea typeface="+mn-ea"/>
                <a:cs typeface="Segoe UI Semilight"/>
              </a:rPr>
              <a:t>Management </a:t>
            </a:r>
            <a:r>
              <a:rPr kumimoji="0" sz="1400" b="0" i="0" u="none" strike="noStrike" kern="1200" cap="none" spc="-10" normalizeH="0" baseline="0" noProof="0" dirty="0">
                <a:ln>
                  <a:noFill/>
                </a:ln>
                <a:solidFill>
                  <a:srgbClr val="FFFFFF"/>
                </a:solidFill>
                <a:effectLst/>
                <a:uLnTx/>
                <a:uFillTx/>
                <a:latin typeface="Segoe UI Semilight"/>
                <a:ea typeface="+mn-ea"/>
                <a:cs typeface="Segoe UI Semilight"/>
              </a:rPr>
              <a:t>Resume </a:t>
            </a:r>
            <a:r>
              <a:rPr kumimoji="0" sz="1400" b="0" i="0" u="none" strike="noStrike" kern="1200" cap="none" spc="0" normalizeH="0" baseline="0" noProof="0" dirty="0">
                <a:ln>
                  <a:noFill/>
                </a:ln>
                <a:solidFill>
                  <a:srgbClr val="FFFFFF"/>
                </a:solidFill>
                <a:effectLst/>
                <a:uLnTx/>
                <a:uFillTx/>
                <a:latin typeface="Segoe UI Semilight"/>
                <a:ea typeface="+mn-ea"/>
                <a:cs typeface="Segoe UI Semilight"/>
              </a:rPr>
              <a:t>and</a:t>
            </a:r>
            <a:r>
              <a:rPr kumimoji="0" sz="1400" b="0" i="0" u="none" strike="noStrike" kern="1200" cap="none" spc="-65" normalizeH="0" baseline="0" noProof="0" dirty="0">
                <a:ln>
                  <a:noFill/>
                </a:ln>
                <a:solidFill>
                  <a:srgbClr val="FFFFFF"/>
                </a:solidFill>
                <a:effectLst/>
                <a:uLnTx/>
                <a:uFillTx/>
                <a:latin typeface="Segoe UI Semilight"/>
                <a:ea typeface="+mn-ea"/>
                <a:cs typeface="Segoe UI Semilight"/>
              </a:rPr>
              <a:t> </a:t>
            </a:r>
            <a:r>
              <a:rPr kumimoji="0" sz="1400" b="0" i="0" u="none" strike="noStrike" kern="1200" cap="none" spc="0" normalizeH="0" baseline="0" noProof="0" dirty="0">
                <a:ln>
                  <a:noFill/>
                </a:ln>
                <a:solidFill>
                  <a:srgbClr val="FFFFFF"/>
                </a:solidFill>
                <a:effectLst/>
                <a:uLnTx/>
                <a:uFillTx/>
                <a:latin typeface="Segoe UI Semilight"/>
                <a:ea typeface="+mn-ea"/>
                <a:cs typeface="Segoe UI Semilight"/>
              </a:rPr>
              <a:t>P&amp;L</a:t>
            </a:r>
            <a:endParaRPr kumimoji="0" sz="1400" b="0" i="0" u="none" strike="noStrike" kern="1200" cap="none" spc="0" normalizeH="0" baseline="0" noProof="0" dirty="0">
              <a:ln>
                <a:noFill/>
              </a:ln>
              <a:solidFill>
                <a:prstClr val="black"/>
              </a:solidFill>
              <a:effectLst/>
              <a:uLnTx/>
              <a:uFillTx/>
              <a:latin typeface="Segoe UI Semilight"/>
              <a:ea typeface="+mn-ea"/>
              <a:cs typeface="Segoe UI Semilight"/>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srgbClr val="FFFFFF"/>
                </a:solidFill>
                <a:effectLst/>
                <a:uLnTx/>
                <a:uFillTx/>
                <a:latin typeface="Segoe UI Semilight"/>
                <a:ea typeface="+mn-ea"/>
                <a:cs typeface="Segoe UI Semilight"/>
              </a:rPr>
              <a:t>and Balance </a:t>
            </a:r>
            <a:r>
              <a:rPr kumimoji="0" sz="1400" b="0" i="0" u="none" strike="noStrike" kern="1200" cap="none" spc="-5" normalizeH="0" baseline="0" noProof="0" dirty="0">
                <a:ln>
                  <a:noFill/>
                </a:ln>
                <a:solidFill>
                  <a:srgbClr val="FFFFFF"/>
                </a:solidFill>
                <a:effectLst/>
                <a:uLnTx/>
                <a:uFillTx/>
                <a:latin typeface="Segoe UI Semilight"/>
                <a:ea typeface="+mn-ea"/>
                <a:cs typeface="Segoe UI Semilight"/>
              </a:rPr>
              <a:t>Sheets </a:t>
            </a:r>
            <a:r>
              <a:rPr kumimoji="0" sz="1400" b="0" i="0" u="none" strike="noStrike" kern="1200" cap="none" spc="-10" normalizeH="0" baseline="0" noProof="0" dirty="0">
                <a:ln>
                  <a:noFill/>
                </a:ln>
                <a:solidFill>
                  <a:srgbClr val="FFFFFF"/>
                </a:solidFill>
                <a:effectLst/>
                <a:uLnTx/>
                <a:uFillTx/>
                <a:latin typeface="Segoe UI Semilight"/>
                <a:ea typeface="+mn-ea"/>
                <a:cs typeface="Segoe UI Semilight"/>
              </a:rPr>
              <a:t>prepared </a:t>
            </a:r>
            <a:r>
              <a:rPr kumimoji="0" sz="1400" b="0" i="0" u="none" strike="noStrike" kern="1200" cap="none" spc="0" normalizeH="0" baseline="0" noProof="0" dirty="0">
                <a:ln>
                  <a:noFill/>
                </a:ln>
                <a:solidFill>
                  <a:srgbClr val="FFFFFF"/>
                </a:solidFill>
                <a:effectLst/>
                <a:uLnTx/>
                <a:uFillTx/>
                <a:latin typeface="Segoe UI Semilight"/>
                <a:ea typeface="+mn-ea"/>
                <a:cs typeface="Segoe UI Semilight"/>
              </a:rPr>
              <a:t>by a</a:t>
            </a:r>
            <a:r>
              <a:rPr kumimoji="0" sz="1400" b="0" i="0" u="none" strike="noStrike" kern="1200" cap="none" spc="-65" normalizeH="0" baseline="0" noProof="0" dirty="0">
                <a:ln>
                  <a:noFill/>
                </a:ln>
                <a:solidFill>
                  <a:srgbClr val="FFFFFF"/>
                </a:solidFill>
                <a:effectLst/>
                <a:uLnTx/>
                <a:uFillTx/>
                <a:latin typeface="Segoe UI Semilight"/>
                <a:ea typeface="+mn-ea"/>
                <a:cs typeface="Segoe UI Semilight"/>
              </a:rPr>
              <a:t> </a:t>
            </a:r>
            <a:r>
              <a:rPr kumimoji="0" sz="1400" b="0" i="0" u="none" strike="noStrike" kern="1200" cap="none" spc="-40" normalizeH="0" baseline="0" noProof="0" dirty="0">
                <a:ln>
                  <a:noFill/>
                </a:ln>
                <a:solidFill>
                  <a:srgbClr val="FFFFFF"/>
                </a:solidFill>
                <a:effectLst/>
                <a:uLnTx/>
                <a:uFillTx/>
                <a:latin typeface="Segoe UI Semilight"/>
                <a:ea typeface="+mn-ea"/>
                <a:cs typeface="Segoe UI Semilight"/>
              </a:rPr>
              <a:t>CPA</a:t>
            </a:r>
            <a:endParaRPr kumimoji="0" sz="1400" b="0" i="0" u="none" strike="noStrike" kern="1200" cap="none" spc="0" normalizeH="0" baseline="0" noProof="0" dirty="0">
              <a:ln>
                <a:noFill/>
              </a:ln>
              <a:solidFill>
                <a:prstClr val="black"/>
              </a:solidFill>
              <a:effectLst/>
              <a:uLnTx/>
              <a:uFillTx/>
              <a:latin typeface="Segoe UI Semilight"/>
              <a:ea typeface="+mn-ea"/>
              <a:cs typeface="Segoe UI Semilight"/>
            </a:endParaRPr>
          </a:p>
        </p:txBody>
      </p:sp>
      <p:sp>
        <p:nvSpPr>
          <p:cNvPr id="5" name="object 5"/>
          <p:cNvSpPr/>
          <p:nvPr/>
        </p:nvSpPr>
        <p:spPr>
          <a:xfrm>
            <a:off x="974769" y="2180080"/>
            <a:ext cx="143510" cy="163195"/>
          </a:xfrm>
          <a:custGeom>
            <a:avLst/>
            <a:gdLst/>
            <a:ahLst/>
            <a:cxnLst/>
            <a:rect l="l" t="t" r="r" b="b"/>
            <a:pathLst>
              <a:path w="143509" h="163194">
                <a:moveTo>
                  <a:pt x="64808" y="0"/>
                </a:moveTo>
                <a:lnTo>
                  <a:pt x="1714" y="0"/>
                </a:lnTo>
                <a:lnTo>
                  <a:pt x="0" y="1701"/>
                </a:lnTo>
                <a:lnTo>
                  <a:pt x="0" y="5092"/>
                </a:lnTo>
                <a:lnTo>
                  <a:pt x="1714" y="5092"/>
                </a:lnTo>
                <a:lnTo>
                  <a:pt x="76746" y="81534"/>
                </a:lnTo>
                <a:lnTo>
                  <a:pt x="1714" y="157962"/>
                </a:lnTo>
                <a:lnTo>
                  <a:pt x="0" y="157962"/>
                </a:lnTo>
                <a:lnTo>
                  <a:pt x="0" y="161366"/>
                </a:lnTo>
                <a:lnTo>
                  <a:pt x="1714" y="163068"/>
                </a:lnTo>
                <a:lnTo>
                  <a:pt x="64808" y="163068"/>
                </a:lnTo>
                <a:lnTo>
                  <a:pt x="64808" y="161366"/>
                </a:lnTo>
                <a:lnTo>
                  <a:pt x="141554" y="83223"/>
                </a:lnTo>
                <a:lnTo>
                  <a:pt x="143256" y="83223"/>
                </a:lnTo>
                <a:lnTo>
                  <a:pt x="143256" y="79832"/>
                </a:lnTo>
                <a:lnTo>
                  <a:pt x="141554" y="79832"/>
                </a:lnTo>
                <a:lnTo>
                  <a:pt x="64808" y="1701"/>
                </a:lnTo>
                <a:lnTo>
                  <a:pt x="64808" y="0"/>
                </a:lnTo>
                <a:close/>
              </a:path>
            </a:pathLst>
          </a:custGeom>
          <a:solidFill>
            <a:srgbClr val="006BB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6715169" y="2180080"/>
            <a:ext cx="143510" cy="163195"/>
          </a:xfrm>
          <a:custGeom>
            <a:avLst/>
            <a:gdLst/>
            <a:ahLst/>
            <a:cxnLst/>
            <a:rect l="l" t="t" r="r" b="b"/>
            <a:pathLst>
              <a:path w="143509" h="163194">
                <a:moveTo>
                  <a:pt x="64808" y="0"/>
                </a:moveTo>
                <a:lnTo>
                  <a:pt x="1714" y="0"/>
                </a:lnTo>
                <a:lnTo>
                  <a:pt x="0" y="1701"/>
                </a:lnTo>
                <a:lnTo>
                  <a:pt x="0" y="5092"/>
                </a:lnTo>
                <a:lnTo>
                  <a:pt x="1714" y="5092"/>
                </a:lnTo>
                <a:lnTo>
                  <a:pt x="76746" y="81534"/>
                </a:lnTo>
                <a:lnTo>
                  <a:pt x="1714" y="157962"/>
                </a:lnTo>
                <a:lnTo>
                  <a:pt x="0" y="157962"/>
                </a:lnTo>
                <a:lnTo>
                  <a:pt x="0" y="161366"/>
                </a:lnTo>
                <a:lnTo>
                  <a:pt x="1714" y="163068"/>
                </a:lnTo>
                <a:lnTo>
                  <a:pt x="64808" y="163068"/>
                </a:lnTo>
                <a:lnTo>
                  <a:pt x="64808" y="161366"/>
                </a:lnTo>
                <a:lnTo>
                  <a:pt x="141554" y="83223"/>
                </a:lnTo>
                <a:lnTo>
                  <a:pt x="143255" y="83223"/>
                </a:lnTo>
                <a:lnTo>
                  <a:pt x="143255" y="79832"/>
                </a:lnTo>
                <a:lnTo>
                  <a:pt x="141554" y="79832"/>
                </a:lnTo>
                <a:lnTo>
                  <a:pt x="64808" y="1701"/>
                </a:lnTo>
                <a:lnTo>
                  <a:pt x="64808" y="0"/>
                </a:lnTo>
                <a:close/>
              </a:path>
            </a:pathLst>
          </a:custGeom>
          <a:solidFill>
            <a:srgbClr val="006BB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974769" y="3265930"/>
            <a:ext cx="143510" cy="163195"/>
          </a:xfrm>
          <a:custGeom>
            <a:avLst/>
            <a:gdLst/>
            <a:ahLst/>
            <a:cxnLst/>
            <a:rect l="l" t="t" r="r" b="b"/>
            <a:pathLst>
              <a:path w="143509" h="163195">
                <a:moveTo>
                  <a:pt x="64808" y="0"/>
                </a:moveTo>
                <a:lnTo>
                  <a:pt x="1714" y="0"/>
                </a:lnTo>
                <a:lnTo>
                  <a:pt x="0" y="1701"/>
                </a:lnTo>
                <a:lnTo>
                  <a:pt x="0" y="5092"/>
                </a:lnTo>
                <a:lnTo>
                  <a:pt x="1714" y="5092"/>
                </a:lnTo>
                <a:lnTo>
                  <a:pt x="76746" y="81534"/>
                </a:lnTo>
                <a:lnTo>
                  <a:pt x="1714" y="157962"/>
                </a:lnTo>
                <a:lnTo>
                  <a:pt x="0" y="157962"/>
                </a:lnTo>
                <a:lnTo>
                  <a:pt x="0" y="161366"/>
                </a:lnTo>
                <a:lnTo>
                  <a:pt x="1714" y="163068"/>
                </a:lnTo>
                <a:lnTo>
                  <a:pt x="64808" y="163068"/>
                </a:lnTo>
                <a:lnTo>
                  <a:pt x="64808" y="161366"/>
                </a:lnTo>
                <a:lnTo>
                  <a:pt x="141554" y="83223"/>
                </a:lnTo>
                <a:lnTo>
                  <a:pt x="143256" y="83223"/>
                </a:lnTo>
                <a:lnTo>
                  <a:pt x="143256" y="79832"/>
                </a:lnTo>
                <a:lnTo>
                  <a:pt x="141554" y="79832"/>
                </a:lnTo>
                <a:lnTo>
                  <a:pt x="64808" y="1701"/>
                </a:lnTo>
                <a:lnTo>
                  <a:pt x="64808" y="0"/>
                </a:lnTo>
                <a:close/>
              </a:path>
            </a:pathLst>
          </a:custGeom>
          <a:solidFill>
            <a:srgbClr val="006BB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6715169" y="3265930"/>
            <a:ext cx="143510" cy="163195"/>
          </a:xfrm>
          <a:custGeom>
            <a:avLst/>
            <a:gdLst/>
            <a:ahLst/>
            <a:cxnLst/>
            <a:rect l="l" t="t" r="r" b="b"/>
            <a:pathLst>
              <a:path w="143509" h="163195">
                <a:moveTo>
                  <a:pt x="64808" y="0"/>
                </a:moveTo>
                <a:lnTo>
                  <a:pt x="1714" y="0"/>
                </a:lnTo>
                <a:lnTo>
                  <a:pt x="0" y="1701"/>
                </a:lnTo>
                <a:lnTo>
                  <a:pt x="0" y="5092"/>
                </a:lnTo>
                <a:lnTo>
                  <a:pt x="1714" y="5092"/>
                </a:lnTo>
                <a:lnTo>
                  <a:pt x="76746" y="81534"/>
                </a:lnTo>
                <a:lnTo>
                  <a:pt x="1714" y="157962"/>
                </a:lnTo>
                <a:lnTo>
                  <a:pt x="0" y="157962"/>
                </a:lnTo>
                <a:lnTo>
                  <a:pt x="0" y="161366"/>
                </a:lnTo>
                <a:lnTo>
                  <a:pt x="1714" y="163068"/>
                </a:lnTo>
                <a:lnTo>
                  <a:pt x="64808" y="163068"/>
                </a:lnTo>
                <a:lnTo>
                  <a:pt x="64808" y="161366"/>
                </a:lnTo>
                <a:lnTo>
                  <a:pt x="141554" y="83223"/>
                </a:lnTo>
                <a:lnTo>
                  <a:pt x="143255" y="83223"/>
                </a:lnTo>
                <a:lnTo>
                  <a:pt x="143255" y="79832"/>
                </a:lnTo>
                <a:lnTo>
                  <a:pt x="141554" y="79832"/>
                </a:lnTo>
                <a:lnTo>
                  <a:pt x="64808" y="1701"/>
                </a:lnTo>
                <a:lnTo>
                  <a:pt x="64808" y="0"/>
                </a:lnTo>
                <a:close/>
              </a:path>
            </a:pathLst>
          </a:custGeom>
          <a:solidFill>
            <a:srgbClr val="006BB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974769" y="3723130"/>
            <a:ext cx="143510" cy="163195"/>
          </a:xfrm>
          <a:custGeom>
            <a:avLst/>
            <a:gdLst/>
            <a:ahLst/>
            <a:cxnLst/>
            <a:rect l="l" t="t" r="r" b="b"/>
            <a:pathLst>
              <a:path w="143509" h="163195">
                <a:moveTo>
                  <a:pt x="64808" y="0"/>
                </a:moveTo>
                <a:lnTo>
                  <a:pt x="1714" y="0"/>
                </a:lnTo>
                <a:lnTo>
                  <a:pt x="0" y="1701"/>
                </a:lnTo>
                <a:lnTo>
                  <a:pt x="0" y="5092"/>
                </a:lnTo>
                <a:lnTo>
                  <a:pt x="1714" y="5092"/>
                </a:lnTo>
                <a:lnTo>
                  <a:pt x="76746" y="81534"/>
                </a:lnTo>
                <a:lnTo>
                  <a:pt x="1714" y="157962"/>
                </a:lnTo>
                <a:lnTo>
                  <a:pt x="0" y="157962"/>
                </a:lnTo>
                <a:lnTo>
                  <a:pt x="0" y="161366"/>
                </a:lnTo>
                <a:lnTo>
                  <a:pt x="1714" y="163068"/>
                </a:lnTo>
                <a:lnTo>
                  <a:pt x="64808" y="163068"/>
                </a:lnTo>
                <a:lnTo>
                  <a:pt x="64808" y="161366"/>
                </a:lnTo>
                <a:lnTo>
                  <a:pt x="141554" y="83223"/>
                </a:lnTo>
                <a:lnTo>
                  <a:pt x="143256" y="83223"/>
                </a:lnTo>
                <a:lnTo>
                  <a:pt x="143256" y="79832"/>
                </a:lnTo>
                <a:lnTo>
                  <a:pt x="141554" y="79832"/>
                </a:lnTo>
                <a:lnTo>
                  <a:pt x="64808" y="1701"/>
                </a:lnTo>
                <a:lnTo>
                  <a:pt x="64808" y="0"/>
                </a:lnTo>
                <a:close/>
              </a:path>
            </a:pathLst>
          </a:custGeom>
          <a:solidFill>
            <a:srgbClr val="006BB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974769" y="4147563"/>
            <a:ext cx="143510" cy="163195"/>
          </a:xfrm>
          <a:custGeom>
            <a:avLst/>
            <a:gdLst/>
            <a:ahLst/>
            <a:cxnLst/>
            <a:rect l="l" t="t" r="r" b="b"/>
            <a:pathLst>
              <a:path w="143509" h="163195">
                <a:moveTo>
                  <a:pt x="64808" y="0"/>
                </a:moveTo>
                <a:lnTo>
                  <a:pt x="1714" y="0"/>
                </a:lnTo>
                <a:lnTo>
                  <a:pt x="0" y="1701"/>
                </a:lnTo>
                <a:lnTo>
                  <a:pt x="0" y="5092"/>
                </a:lnTo>
                <a:lnTo>
                  <a:pt x="1714" y="5092"/>
                </a:lnTo>
                <a:lnTo>
                  <a:pt x="76746" y="81534"/>
                </a:lnTo>
                <a:lnTo>
                  <a:pt x="1714" y="157962"/>
                </a:lnTo>
                <a:lnTo>
                  <a:pt x="0" y="157962"/>
                </a:lnTo>
                <a:lnTo>
                  <a:pt x="0" y="161366"/>
                </a:lnTo>
                <a:lnTo>
                  <a:pt x="1714" y="163068"/>
                </a:lnTo>
                <a:lnTo>
                  <a:pt x="64808" y="163068"/>
                </a:lnTo>
                <a:lnTo>
                  <a:pt x="64808" y="161366"/>
                </a:lnTo>
                <a:lnTo>
                  <a:pt x="141554" y="83223"/>
                </a:lnTo>
                <a:lnTo>
                  <a:pt x="143256" y="83223"/>
                </a:lnTo>
                <a:lnTo>
                  <a:pt x="143256" y="79832"/>
                </a:lnTo>
                <a:lnTo>
                  <a:pt x="141554" y="79832"/>
                </a:lnTo>
                <a:lnTo>
                  <a:pt x="64808" y="1701"/>
                </a:lnTo>
                <a:lnTo>
                  <a:pt x="64808" y="0"/>
                </a:lnTo>
                <a:close/>
              </a:path>
            </a:pathLst>
          </a:custGeom>
          <a:solidFill>
            <a:srgbClr val="006BB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6715169" y="3931918"/>
            <a:ext cx="143510" cy="163195"/>
          </a:xfrm>
          <a:custGeom>
            <a:avLst/>
            <a:gdLst/>
            <a:ahLst/>
            <a:cxnLst/>
            <a:rect l="l" t="t" r="r" b="b"/>
            <a:pathLst>
              <a:path w="143509" h="163195">
                <a:moveTo>
                  <a:pt x="64808" y="0"/>
                </a:moveTo>
                <a:lnTo>
                  <a:pt x="1714" y="0"/>
                </a:lnTo>
                <a:lnTo>
                  <a:pt x="0" y="1701"/>
                </a:lnTo>
                <a:lnTo>
                  <a:pt x="0" y="5092"/>
                </a:lnTo>
                <a:lnTo>
                  <a:pt x="1714" y="5092"/>
                </a:lnTo>
                <a:lnTo>
                  <a:pt x="76746" y="81534"/>
                </a:lnTo>
                <a:lnTo>
                  <a:pt x="1714" y="157962"/>
                </a:lnTo>
                <a:lnTo>
                  <a:pt x="0" y="157962"/>
                </a:lnTo>
                <a:lnTo>
                  <a:pt x="0" y="161366"/>
                </a:lnTo>
                <a:lnTo>
                  <a:pt x="1714" y="163068"/>
                </a:lnTo>
                <a:lnTo>
                  <a:pt x="64808" y="163068"/>
                </a:lnTo>
                <a:lnTo>
                  <a:pt x="64808" y="161366"/>
                </a:lnTo>
                <a:lnTo>
                  <a:pt x="141554" y="83223"/>
                </a:lnTo>
                <a:lnTo>
                  <a:pt x="143255" y="83223"/>
                </a:lnTo>
                <a:lnTo>
                  <a:pt x="143255" y="79832"/>
                </a:lnTo>
                <a:lnTo>
                  <a:pt x="141554" y="79832"/>
                </a:lnTo>
                <a:lnTo>
                  <a:pt x="64808" y="1701"/>
                </a:lnTo>
                <a:lnTo>
                  <a:pt x="64808" y="0"/>
                </a:lnTo>
                <a:close/>
              </a:path>
            </a:pathLst>
          </a:custGeom>
          <a:solidFill>
            <a:srgbClr val="006BB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974769" y="4604763"/>
            <a:ext cx="143510" cy="163195"/>
          </a:xfrm>
          <a:custGeom>
            <a:avLst/>
            <a:gdLst/>
            <a:ahLst/>
            <a:cxnLst/>
            <a:rect l="l" t="t" r="r" b="b"/>
            <a:pathLst>
              <a:path w="143509" h="163195">
                <a:moveTo>
                  <a:pt x="64808" y="0"/>
                </a:moveTo>
                <a:lnTo>
                  <a:pt x="1714" y="0"/>
                </a:lnTo>
                <a:lnTo>
                  <a:pt x="0" y="1701"/>
                </a:lnTo>
                <a:lnTo>
                  <a:pt x="0" y="5092"/>
                </a:lnTo>
                <a:lnTo>
                  <a:pt x="1714" y="5092"/>
                </a:lnTo>
                <a:lnTo>
                  <a:pt x="76746" y="81534"/>
                </a:lnTo>
                <a:lnTo>
                  <a:pt x="1714" y="157962"/>
                </a:lnTo>
                <a:lnTo>
                  <a:pt x="0" y="157962"/>
                </a:lnTo>
                <a:lnTo>
                  <a:pt x="0" y="161366"/>
                </a:lnTo>
                <a:lnTo>
                  <a:pt x="1714" y="163068"/>
                </a:lnTo>
                <a:lnTo>
                  <a:pt x="64808" y="163068"/>
                </a:lnTo>
                <a:lnTo>
                  <a:pt x="64808" y="161366"/>
                </a:lnTo>
                <a:lnTo>
                  <a:pt x="141554" y="83223"/>
                </a:lnTo>
                <a:lnTo>
                  <a:pt x="143256" y="83223"/>
                </a:lnTo>
                <a:lnTo>
                  <a:pt x="143256" y="79832"/>
                </a:lnTo>
                <a:lnTo>
                  <a:pt x="141554" y="79832"/>
                </a:lnTo>
                <a:lnTo>
                  <a:pt x="64808" y="1701"/>
                </a:lnTo>
                <a:lnTo>
                  <a:pt x="64808" y="0"/>
                </a:lnTo>
                <a:close/>
              </a:path>
            </a:pathLst>
          </a:custGeom>
          <a:solidFill>
            <a:srgbClr val="006BB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6715169" y="4571998"/>
            <a:ext cx="143510" cy="163195"/>
          </a:xfrm>
          <a:custGeom>
            <a:avLst/>
            <a:gdLst/>
            <a:ahLst/>
            <a:cxnLst/>
            <a:rect l="l" t="t" r="r" b="b"/>
            <a:pathLst>
              <a:path w="143509" h="163195">
                <a:moveTo>
                  <a:pt x="64808" y="0"/>
                </a:moveTo>
                <a:lnTo>
                  <a:pt x="1714" y="0"/>
                </a:lnTo>
                <a:lnTo>
                  <a:pt x="0" y="1701"/>
                </a:lnTo>
                <a:lnTo>
                  <a:pt x="0" y="5092"/>
                </a:lnTo>
                <a:lnTo>
                  <a:pt x="1714" y="5092"/>
                </a:lnTo>
                <a:lnTo>
                  <a:pt x="76746" y="81533"/>
                </a:lnTo>
                <a:lnTo>
                  <a:pt x="1714" y="157962"/>
                </a:lnTo>
                <a:lnTo>
                  <a:pt x="0" y="157962"/>
                </a:lnTo>
                <a:lnTo>
                  <a:pt x="0" y="161366"/>
                </a:lnTo>
                <a:lnTo>
                  <a:pt x="1714" y="163067"/>
                </a:lnTo>
                <a:lnTo>
                  <a:pt x="64808" y="163067"/>
                </a:lnTo>
                <a:lnTo>
                  <a:pt x="64808" y="161366"/>
                </a:lnTo>
                <a:lnTo>
                  <a:pt x="141554" y="83223"/>
                </a:lnTo>
                <a:lnTo>
                  <a:pt x="143255" y="83223"/>
                </a:lnTo>
                <a:lnTo>
                  <a:pt x="143255" y="79832"/>
                </a:lnTo>
                <a:lnTo>
                  <a:pt x="141554" y="79832"/>
                </a:lnTo>
                <a:lnTo>
                  <a:pt x="64808" y="1701"/>
                </a:lnTo>
                <a:lnTo>
                  <a:pt x="64808" y="0"/>
                </a:lnTo>
                <a:close/>
              </a:path>
            </a:pathLst>
          </a:custGeom>
          <a:solidFill>
            <a:srgbClr val="006BB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974769" y="5234938"/>
            <a:ext cx="143510" cy="163195"/>
          </a:xfrm>
          <a:custGeom>
            <a:avLst/>
            <a:gdLst/>
            <a:ahLst/>
            <a:cxnLst/>
            <a:rect l="l" t="t" r="r" b="b"/>
            <a:pathLst>
              <a:path w="143509" h="163195">
                <a:moveTo>
                  <a:pt x="64808" y="0"/>
                </a:moveTo>
                <a:lnTo>
                  <a:pt x="1714" y="0"/>
                </a:lnTo>
                <a:lnTo>
                  <a:pt x="0" y="1701"/>
                </a:lnTo>
                <a:lnTo>
                  <a:pt x="0" y="5092"/>
                </a:lnTo>
                <a:lnTo>
                  <a:pt x="1714" y="5092"/>
                </a:lnTo>
                <a:lnTo>
                  <a:pt x="76746" y="81533"/>
                </a:lnTo>
                <a:lnTo>
                  <a:pt x="1714" y="157962"/>
                </a:lnTo>
                <a:lnTo>
                  <a:pt x="0" y="157962"/>
                </a:lnTo>
                <a:lnTo>
                  <a:pt x="0" y="161366"/>
                </a:lnTo>
                <a:lnTo>
                  <a:pt x="1714" y="163067"/>
                </a:lnTo>
                <a:lnTo>
                  <a:pt x="64808" y="163067"/>
                </a:lnTo>
                <a:lnTo>
                  <a:pt x="64808" y="161366"/>
                </a:lnTo>
                <a:lnTo>
                  <a:pt x="141554" y="83223"/>
                </a:lnTo>
                <a:lnTo>
                  <a:pt x="143256" y="83223"/>
                </a:lnTo>
                <a:lnTo>
                  <a:pt x="143256" y="79832"/>
                </a:lnTo>
                <a:lnTo>
                  <a:pt x="141554" y="79832"/>
                </a:lnTo>
                <a:lnTo>
                  <a:pt x="64808" y="1701"/>
                </a:lnTo>
                <a:lnTo>
                  <a:pt x="64808" y="0"/>
                </a:lnTo>
                <a:close/>
              </a:path>
            </a:pathLst>
          </a:custGeom>
          <a:solidFill>
            <a:srgbClr val="006BB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6715169" y="5029198"/>
            <a:ext cx="143510" cy="163195"/>
          </a:xfrm>
          <a:custGeom>
            <a:avLst/>
            <a:gdLst/>
            <a:ahLst/>
            <a:cxnLst/>
            <a:rect l="l" t="t" r="r" b="b"/>
            <a:pathLst>
              <a:path w="143509" h="163195">
                <a:moveTo>
                  <a:pt x="64808" y="0"/>
                </a:moveTo>
                <a:lnTo>
                  <a:pt x="1714" y="0"/>
                </a:lnTo>
                <a:lnTo>
                  <a:pt x="0" y="1701"/>
                </a:lnTo>
                <a:lnTo>
                  <a:pt x="0" y="5092"/>
                </a:lnTo>
                <a:lnTo>
                  <a:pt x="1714" y="5092"/>
                </a:lnTo>
                <a:lnTo>
                  <a:pt x="76746" y="81533"/>
                </a:lnTo>
                <a:lnTo>
                  <a:pt x="1714" y="157962"/>
                </a:lnTo>
                <a:lnTo>
                  <a:pt x="0" y="157962"/>
                </a:lnTo>
                <a:lnTo>
                  <a:pt x="0" y="161366"/>
                </a:lnTo>
                <a:lnTo>
                  <a:pt x="1714" y="163067"/>
                </a:lnTo>
                <a:lnTo>
                  <a:pt x="64808" y="163067"/>
                </a:lnTo>
                <a:lnTo>
                  <a:pt x="64808" y="161366"/>
                </a:lnTo>
                <a:lnTo>
                  <a:pt x="141554" y="83223"/>
                </a:lnTo>
                <a:lnTo>
                  <a:pt x="143255" y="83223"/>
                </a:lnTo>
                <a:lnTo>
                  <a:pt x="143255" y="79832"/>
                </a:lnTo>
                <a:lnTo>
                  <a:pt x="141554" y="79832"/>
                </a:lnTo>
                <a:lnTo>
                  <a:pt x="64808" y="1701"/>
                </a:lnTo>
                <a:lnTo>
                  <a:pt x="64808" y="0"/>
                </a:lnTo>
                <a:close/>
              </a:path>
            </a:pathLst>
          </a:custGeom>
          <a:solidFill>
            <a:srgbClr val="006BB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txBox="1">
            <a:spLocks noGrp="1"/>
          </p:cNvSpPr>
          <p:nvPr>
            <p:ph type="ftr" sz="quarter" idx="5"/>
          </p:nvPr>
        </p:nvSpPr>
        <p:spPr>
          <a:xfrm>
            <a:off x="9462067" y="6238314"/>
            <a:ext cx="1504950" cy="258404"/>
          </a:xfrm>
          <a:prstGeom prst="rect">
            <a:avLst/>
          </a:prstGeom>
        </p:spPr>
        <p:txBody>
          <a:bodyPr vert="horz" wrap="square" lIns="0" tIns="27305" rIns="0" bIns="0" rtlCol="0">
            <a:spAutoFit/>
          </a:bodyPr>
          <a:lstStyle/>
          <a:p>
            <a:pPr marL="12700" marR="0" lvl="0" indent="0" algn="l" defTabSz="914400" rtl="0" eaLnBrk="1" fontAlgn="auto" latinLnBrk="0" hangingPunct="1">
              <a:lnSpc>
                <a:spcPct val="100000"/>
              </a:lnSpc>
              <a:spcBef>
                <a:spcPts val="215"/>
              </a:spcBef>
              <a:spcAft>
                <a:spcPts val="0"/>
              </a:spcAft>
              <a:buClrTx/>
              <a:buSzTx/>
              <a:buFontTx/>
              <a:buNone/>
              <a:tabLst/>
              <a:defRPr/>
            </a:pPr>
            <a:r>
              <a:rPr kumimoji="0" sz="1500" b="0" i="0" u="sng" strike="noStrike" kern="1200" cap="none" spc="0" normalizeH="0" baseline="0" noProof="0" dirty="0">
                <a:ln>
                  <a:noFill/>
                </a:ln>
                <a:solidFill>
                  <a:srgbClr val="1F497D"/>
                </a:solidFill>
                <a:effectLst/>
                <a:uLnTx/>
                <a:uFillTx/>
                <a:latin typeface="Segoe UI"/>
                <a:ea typeface="+mn-ea"/>
                <a:cs typeface="Segoe UI"/>
                <a:hlinkClick r:id="rId2">
                  <a:extLst>
                    <a:ext uri="{A12FA001-AC4F-418D-AE19-62706E023703}">
                      <ahyp:hlinkClr xmlns:ahyp="http://schemas.microsoft.com/office/drawing/2018/hyperlinkcolor" val="tx"/>
                    </a:ext>
                  </a:extLst>
                </a:hlinkClick>
              </a:rPr>
              <a:t>www.whcusa.com</a:t>
            </a:r>
          </a:p>
        </p:txBody>
      </p:sp>
      <p:sp>
        <p:nvSpPr>
          <p:cNvPr id="17" name="object 17"/>
          <p:cNvSpPr txBox="1"/>
          <p:nvPr/>
        </p:nvSpPr>
        <p:spPr>
          <a:xfrm>
            <a:off x="11375959" y="6312729"/>
            <a:ext cx="171450" cy="194945"/>
          </a:xfrm>
          <a:prstGeom prst="rect">
            <a:avLst/>
          </a:prstGeom>
        </p:spPr>
        <p:txBody>
          <a:bodyPr vert="horz" wrap="square" lIns="0" tIns="22860" rIns="0" bIns="0" rtlCol="0">
            <a:spAutoFit/>
          </a:bodyPr>
          <a:lstStyle/>
          <a:p>
            <a:pPr marL="12700" marR="0" lvl="0" indent="0" algn="l" defTabSz="914400" rtl="0" eaLnBrk="1" fontAlgn="auto" latinLnBrk="0" hangingPunct="1">
              <a:lnSpc>
                <a:spcPct val="100000"/>
              </a:lnSpc>
              <a:spcBef>
                <a:spcPts val="180"/>
              </a:spcBef>
              <a:spcAft>
                <a:spcPts val="0"/>
              </a:spcAft>
              <a:buClrTx/>
              <a:buSzTx/>
              <a:buFontTx/>
              <a:buNone/>
              <a:tabLst/>
              <a:defRPr/>
            </a:pPr>
            <a:r>
              <a:rPr kumimoji="0" sz="1000" b="1" i="0" u="none" strike="noStrike" kern="1200" cap="none" spc="-5" normalizeH="0" baseline="0" noProof="0" dirty="0">
                <a:ln>
                  <a:noFill/>
                </a:ln>
                <a:solidFill>
                  <a:srgbClr val="FFFFFF"/>
                </a:solidFill>
                <a:effectLst/>
                <a:uLnTx/>
                <a:uFillTx/>
                <a:latin typeface="Segoe UI"/>
                <a:ea typeface="+mn-ea"/>
                <a:cs typeface="Segoe UI"/>
              </a:rPr>
              <a:t>20</a:t>
            </a:r>
            <a:endParaRPr kumimoji="0" sz="1000" b="0" i="0" u="none" strike="noStrike" kern="1200" cap="none" spc="0" normalizeH="0" baseline="0" noProof="0">
              <a:ln>
                <a:noFill/>
              </a:ln>
              <a:solidFill>
                <a:prstClr val="black"/>
              </a:solidFill>
              <a:effectLst/>
              <a:uLnTx/>
              <a:uFillTx/>
              <a:latin typeface="Segoe UI"/>
              <a:ea typeface="+mn-ea"/>
              <a:cs typeface="Segoe UI"/>
            </a:endParaRPr>
          </a:p>
        </p:txBody>
      </p:sp>
      <p:sp>
        <p:nvSpPr>
          <p:cNvPr id="19" name="Rectangle 18">
            <a:extLst>
              <a:ext uri="{FF2B5EF4-FFF2-40B4-BE49-F238E27FC236}">
                <a16:creationId xmlns:a16="http://schemas.microsoft.com/office/drawing/2014/main" id="{25C2F9DC-1CE0-4461-AF19-F9B40F09D153}"/>
              </a:ext>
            </a:extLst>
          </p:cNvPr>
          <p:cNvSpPr/>
          <p:nvPr/>
        </p:nvSpPr>
        <p:spPr>
          <a:xfrm>
            <a:off x="0" y="5901602"/>
            <a:ext cx="12192000" cy="6119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object 11">
            <a:extLst>
              <a:ext uri="{FF2B5EF4-FFF2-40B4-BE49-F238E27FC236}">
                <a16:creationId xmlns:a16="http://schemas.microsoft.com/office/drawing/2014/main" id="{9D252853-93A5-4CE4-A367-FD9D8BF5253A}"/>
              </a:ext>
            </a:extLst>
          </p:cNvPr>
          <p:cNvSpPr txBox="1"/>
          <p:nvPr/>
        </p:nvSpPr>
        <p:spPr>
          <a:xfrm>
            <a:off x="4569121" y="6301762"/>
            <a:ext cx="3493226" cy="166712"/>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000" b="1" i="0" u="none" strike="noStrike" kern="1200" cap="none" spc="-5" normalizeH="0" baseline="0" noProof="0" dirty="0">
                <a:ln>
                  <a:noFill/>
                </a:ln>
                <a:solidFill>
                  <a:srgbClr val="231F20"/>
                </a:solidFill>
                <a:effectLst/>
                <a:uLnTx/>
                <a:uFillTx/>
                <a:latin typeface="Segoe UI Semilight"/>
                <a:ea typeface="+mn-ea"/>
                <a:cs typeface="Segoe UI Semilight"/>
              </a:rPr>
              <a:t>Copyright 2026 www.whcusa.com</a:t>
            </a:r>
            <a:endParaRPr kumimoji="0" sz="1000" b="1" i="0" u="none" strike="noStrike" kern="1200" cap="none" spc="0" normalizeH="0" baseline="0" noProof="0" dirty="0">
              <a:ln>
                <a:noFill/>
              </a:ln>
              <a:solidFill>
                <a:prstClr val="black"/>
              </a:solidFill>
              <a:effectLst/>
              <a:uLnTx/>
              <a:uFillTx/>
              <a:latin typeface="Segoe UI Semilight"/>
              <a:ea typeface="+mn-ea"/>
              <a:cs typeface="Segoe UI Semilight"/>
            </a:endParaRPr>
          </a:p>
        </p:txBody>
      </p:sp>
      <p:pic>
        <p:nvPicPr>
          <p:cNvPr id="18" name="Picture 17" descr="A blue circle with green yellow and blue lines and white text&#10;&#10;Description automatically generated with low confidence">
            <a:extLst>
              <a:ext uri="{FF2B5EF4-FFF2-40B4-BE49-F238E27FC236}">
                <a16:creationId xmlns:a16="http://schemas.microsoft.com/office/drawing/2014/main" id="{11C15E0A-D1F8-2D00-5F61-03CFE2F7A3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876" y="5669307"/>
            <a:ext cx="1042538" cy="1044679"/>
          </a:xfrm>
          <a:prstGeom prst="rect">
            <a:avLst/>
          </a:prstGeom>
        </p:spPr>
      </p:pic>
      <p:sp>
        <p:nvSpPr>
          <p:cNvPr id="22" name="Arrow: Right 21">
            <a:extLst>
              <a:ext uri="{FF2B5EF4-FFF2-40B4-BE49-F238E27FC236}">
                <a16:creationId xmlns:a16="http://schemas.microsoft.com/office/drawing/2014/main" id="{4DBF8BD1-A002-2E39-09E2-22FEF3ABCC19}"/>
              </a:ext>
            </a:extLst>
          </p:cNvPr>
          <p:cNvSpPr/>
          <p:nvPr/>
        </p:nvSpPr>
        <p:spPr>
          <a:xfrm rot="3980455">
            <a:off x="8623192" y="1689258"/>
            <a:ext cx="444815" cy="484632"/>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3" name="Picture 22">
            <a:extLst>
              <a:ext uri="{FF2B5EF4-FFF2-40B4-BE49-F238E27FC236}">
                <a16:creationId xmlns:a16="http://schemas.microsoft.com/office/drawing/2014/main" id="{E964E9B4-7537-B893-E2A6-7B8D6AFD7CB5}"/>
              </a:ext>
            </a:extLst>
          </p:cNvPr>
          <p:cNvPicPr>
            <a:picLocks noChangeAspect="1"/>
          </p:cNvPicPr>
          <p:nvPr/>
        </p:nvPicPr>
        <p:blipFill>
          <a:blip r:embed="rId4"/>
          <a:stretch>
            <a:fillRect/>
          </a:stretch>
        </p:blipFill>
        <p:spPr>
          <a:xfrm rot="5853322">
            <a:off x="9531083" y="4325088"/>
            <a:ext cx="506012" cy="493819"/>
          </a:xfrm>
          <a:prstGeom prst="rect">
            <a:avLst/>
          </a:prstGeom>
        </p:spPr>
      </p:pic>
      <p:pic>
        <p:nvPicPr>
          <p:cNvPr id="24" name="Picture 23">
            <a:extLst>
              <a:ext uri="{FF2B5EF4-FFF2-40B4-BE49-F238E27FC236}">
                <a16:creationId xmlns:a16="http://schemas.microsoft.com/office/drawing/2014/main" id="{F843AE0A-C1B8-EE77-B5C6-7FDF84A3836E}"/>
              </a:ext>
            </a:extLst>
          </p:cNvPr>
          <p:cNvPicPr>
            <a:picLocks noChangeAspect="1"/>
          </p:cNvPicPr>
          <p:nvPr/>
        </p:nvPicPr>
        <p:blipFill>
          <a:blip r:embed="rId5"/>
          <a:stretch>
            <a:fillRect/>
          </a:stretch>
        </p:blipFill>
        <p:spPr>
          <a:xfrm rot="21326133">
            <a:off x="4333563" y="5021708"/>
            <a:ext cx="560881" cy="573074"/>
          </a:xfrm>
          <a:prstGeom prst="rect">
            <a:avLst/>
          </a:prstGeom>
        </p:spPr>
      </p:pic>
      <p:pic>
        <p:nvPicPr>
          <p:cNvPr id="25" name="Picture 24">
            <a:extLst>
              <a:ext uri="{FF2B5EF4-FFF2-40B4-BE49-F238E27FC236}">
                <a16:creationId xmlns:a16="http://schemas.microsoft.com/office/drawing/2014/main" id="{782998C2-15A0-83FE-9D64-851595866412}"/>
              </a:ext>
            </a:extLst>
          </p:cNvPr>
          <p:cNvPicPr>
            <a:picLocks noChangeAspect="1"/>
          </p:cNvPicPr>
          <p:nvPr/>
        </p:nvPicPr>
        <p:blipFill>
          <a:blip r:embed="rId5"/>
          <a:stretch>
            <a:fillRect/>
          </a:stretch>
        </p:blipFill>
        <p:spPr>
          <a:xfrm rot="1743223">
            <a:off x="4320805" y="4561119"/>
            <a:ext cx="560881" cy="573074"/>
          </a:xfrm>
          <a:prstGeom prst="rect">
            <a:avLst/>
          </a:prstGeom>
        </p:spPr>
      </p:pic>
      <p:sp>
        <p:nvSpPr>
          <p:cNvPr id="26" name="TextBox 25">
            <a:extLst>
              <a:ext uri="{FF2B5EF4-FFF2-40B4-BE49-F238E27FC236}">
                <a16:creationId xmlns:a16="http://schemas.microsoft.com/office/drawing/2014/main" id="{0FCC548A-D488-AE12-80A3-3A7C506BD083}"/>
              </a:ext>
            </a:extLst>
          </p:cNvPr>
          <p:cNvSpPr txBox="1"/>
          <p:nvPr/>
        </p:nvSpPr>
        <p:spPr>
          <a:xfrm>
            <a:off x="4721715" y="4801543"/>
            <a:ext cx="186781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Financial Discipline?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Match projections?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71" cy="5963045"/>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11291682" y="6248400"/>
            <a:ext cx="342900" cy="342900"/>
          </a:xfrm>
          <a:custGeom>
            <a:avLst/>
            <a:gdLst/>
            <a:ahLst/>
            <a:cxnLst/>
            <a:rect l="l" t="t" r="r" b="b"/>
            <a:pathLst>
              <a:path w="342900" h="342900">
                <a:moveTo>
                  <a:pt x="171450" y="0"/>
                </a:moveTo>
                <a:lnTo>
                  <a:pt x="125871" y="6124"/>
                </a:lnTo>
                <a:lnTo>
                  <a:pt x="84915" y="23407"/>
                </a:lnTo>
                <a:lnTo>
                  <a:pt x="50215" y="50215"/>
                </a:lnTo>
                <a:lnTo>
                  <a:pt x="23407" y="84915"/>
                </a:lnTo>
                <a:lnTo>
                  <a:pt x="6124" y="125871"/>
                </a:lnTo>
                <a:lnTo>
                  <a:pt x="0" y="171450"/>
                </a:lnTo>
                <a:lnTo>
                  <a:pt x="6124" y="217028"/>
                </a:lnTo>
                <a:lnTo>
                  <a:pt x="23407" y="257984"/>
                </a:lnTo>
                <a:lnTo>
                  <a:pt x="50215" y="292684"/>
                </a:lnTo>
                <a:lnTo>
                  <a:pt x="84915" y="319492"/>
                </a:lnTo>
                <a:lnTo>
                  <a:pt x="125871" y="336775"/>
                </a:lnTo>
                <a:lnTo>
                  <a:pt x="171450" y="342900"/>
                </a:lnTo>
                <a:lnTo>
                  <a:pt x="217028" y="336775"/>
                </a:lnTo>
                <a:lnTo>
                  <a:pt x="257984" y="319492"/>
                </a:lnTo>
                <a:lnTo>
                  <a:pt x="292684" y="292684"/>
                </a:lnTo>
                <a:lnTo>
                  <a:pt x="319492" y="257984"/>
                </a:lnTo>
                <a:lnTo>
                  <a:pt x="336775" y="217028"/>
                </a:lnTo>
                <a:lnTo>
                  <a:pt x="342900" y="171450"/>
                </a:lnTo>
                <a:lnTo>
                  <a:pt x="336775" y="125871"/>
                </a:lnTo>
                <a:lnTo>
                  <a:pt x="319492" y="84915"/>
                </a:lnTo>
                <a:lnTo>
                  <a:pt x="292684" y="50215"/>
                </a:lnTo>
                <a:lnTo>
                  <a:pt x="257984" y="23407"/>
                </a:lnTo>
                <a:lnTo>
                  <a:pt x="217028" y="6124"/>
                </a:lnTo>
                <a:lnTo>
                  <a:pt x="171450" y="0"/>
                </a:lnTo>
                <a:close/>
              </a:path>
            </a:pathLst>
          </a:custGeom>
          <a:solidFill>
            <a:srgbClr val="1E497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11822906" y="6433972"/>
            <a:ext cx="369570" cy="0"/>
          </a:xfrm>
          <a:custGeom>
            <a:avLst/>
            <a:gdLst/>
            <a:ahLst/>
            <a:cxnLst/>
            <a:rect l="l" t="t" r="r" b="b"/>
            <a:pathLst>
              <a:path w="369570">
                <a:moveTo>
                  <a:pt x="0" y="0"/>
                </a:moveTo>
                <a:lnTo>
                  <a:pt x="369214" y="0"/>
                </a:lnTo>
              </a:path>
            </a:pathLst>
          </a:custGeom>
          <a:ln w="12700">
            <a:solidFill>
              <a:srgbClr val="93959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Rounded Rectangle 10"/>
          <p:cNvSpPr/>
          <p:nvPr/>
        </p:nvSpPr>
        <p:spPr>
          <a:xfrm>
            <a:off x="0" y="-113251"/>
            <a:ext cx="3548380" cy="5963045"/>
          </a:xfrm>
          <a:prstGeom prst="roundRect">
            <a:avLst>
              <a:gd name="adj" fmla="val 4764"/>
            </a:avLst>
          </a:prstGeom>
          <a:solidFill>
            <a:srgbClr val="1E4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object 6"/>
          <p:cNvSpPr/>
          <p:nvPr/>
        </p:nvSpPr>
        <p:spPr>
          <a:xfrm>
            <a:off x="446049" y="5996749"/>
            <a:ext cx="622528" cy="610027"/>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txBox="1">
            <a:spLocks noGrp="1"/>
          </p:cNvSpPr>
          <p:nvPr>
            <p:ph type="title"/>
          </p:nvPr>
        </p:nvSpPr>
        <p:spPr>
          <a:xfrm>
            <a:off x="152400" y="228570"/>
            <a:ext cx="3247250" cy="5183470"/>
          </a:xfrm>
          <a:prstGeom prst="rect">
            <a:avLst/>
          </a:prstGeom>
        </p:spPr>
        <p:txBody>
          <a:bodyPr vert="horz" wrap="square" lIns="0" tIns="12700" rIns="0" bIns="0" rtlCol="0">
            <a:spAutoFit/>
          </a:bodyPr>
          <a:lstStyle/>
          <a:p>
            <a:pPr marL="12700">
              <a:lnSpc>
                <a:spcPct val="100000"/>
              </a:lnSpc>
              <a:spcBef>
                <a:spcPts val="100"/>
              </a:spcBef>
            </a:pPr>
            <a:r>
              <a:rPr lang="en-US" sz="2400" spc="-25" dirty="0">
                <a:solidFill>
                  <a:srgbClr val="FFFFFF"/>
                </a:solidFill>
              </a:rPr>
              <a:t>INTRODUCE THE COMPANY</a:t>
            </a:r>
            <a:br>
              <a:rPr lang="en-US" sz="2400" spc="-25" dirty="0">
                <a:solidFill>
                  <a:srgbClr val="FFFFFF"/>
                </a:solidFill>
              </a:rPr>
            </a:br>
            <a:br>
              <a:rPr lang="en-US" sz="2400" spc="-25" dirty="0">
                <a:solidFill>
                  <a:srgbClr val="FFFFFF"/>
                </a:solidFill>
              </a:rPr>
            </a:br>
            <a:r>
              <a:rPr lang="en-US" sz="2400" spc="-25" dirty="0">
                <a:solidFill>
                  <a:srgbClr val="FFFFFF"/>
                </a:solidFill>
              </a:rPr>
              <a:t>PRODUCT/ SERVICE</a:t>
            </a:r>
            <a:br>
              <a:rPr lang="en-US" sz="2400" spc="-25" dirty="0">
                <a:solidFill>
                  <a:srgbClr val="FFFFFF"/>
                </a:solidFill>
              </a:rPr>
            </a:br>
            <a:br>
              <a:rPr lang="en-US" sz="2400" spc="-25" dirty="0">
                <a:solidFill>
                  <a:srgbClr val="FFFFFF"/>
                </a:solidFill>
              </a:rPr>
            </a:br>
            <a:r>
              <a:rPr lang="en-US" sz="2400" spc="-25" dirty="0">
                <a:solidFill>
                  <a:srgbClr val="FFFFFF"/>
                </a:solidFill>
              </a:rPr>
              <a:t>TEAM</a:t>
            </a:r>
            <a:br>
              <a:rPr lang="en-US" sz="2400" spc="-25" dirty="0">
                <a:solidFill>
                  <a:srgbClr val="FFFFFF"/>
                </a:solidFill>
              </a:rPr>
            </a:br>
            <a:br>
              <a:rPr lang="en-US" sz="2400" spc="-25" dirty="0">
                <a:solidFill>
                  <a:srgbClr val="FFFFFF"/>
                </a:solidFill>
              </a:rPr>
            </a:br>
            <a:r>
              <a:rPr lang="en-US" sz="2400" spc="-25" dirty="0">
                <a:solidFill>
                  <a:srgbClr val="FFFFFF"/>
                </a:solidFill>
              </a:rPr>
              <a:t>UNFAIR ADVANTAGE &amp; GROWTH STRATEGY</a:t>
            </a:r>
            <a:br>
              <a:rPr lang="en-US" sz="2400" spc="-25" dirty="0">
                <a:solidFill>
                  <a:srgbClr val="FFFFFF"/>
                </a:solidFill>
              </a:rPr>
            </a:br>
            <a:br>
              <a:rPr lang="en-US" sz="2400" spc="-25" dirty="0">
                <a:solidFill>
                  <a:srgbClr val="FFFFFF"/>
                </a:solidFill>
              </a:rPr>
            </a:br>
            <a:r>
              <a:rPr lang="en-US" sz="2400" spc="-25" dirty="0">
                <a:solidFill>
                  <a:srgbClr val="FFFFFF"/>
                </a:solidFill>
              </a:rPr>
              <a:t>HOW MUCH DO YOU NEED?/ WHAT IS THE ASK?</a:t>
            </a:r>
            <a:endParaRPr sz="2800" spc="-25" dirty="0">
              <a:solidFill>
                <a:srgbClr val="FFFFFF"/>
              </a:solidFill>
            </a:endParaRPr>
          </a:p>
        </p:txBody>
      </p:sp>
      <p:sp>
        <p:nvSpPr>
          <p:cNvPr id="9" name="object 9"/>
          <p:cNvSpPr txBox="1">
            <a:spLocks noGrp="1"/>
          </p:cNvSpPr>
          <p:nvPr>
            <p:ph type="sldNum" sz="quarter" idx="7"/>
          </p:nvPr>
        </p:nvSpPr>
        <p:spPr>
          <a:prstGeom prst="rect">
            <a:avLst/>
          </a:prstGeom>
        </p:spPr>
        <p:txBody>
          <a:bodyPr vert="horz" wrap="square" lIns="0" tIns="22860" rIns="0" bIns="0" rtlCol="0">
            <a:spAutoFit/>
          </a:bodyPr>
          <a:lstStyle/>
          <a:p>
            <a:pPr marL="25400" marR="0" lvl="0" indent="0" algn="l" defTabSz="914400" rtl="0" eaLnBrk="1" fontAlgn="auto" latinLnBrk="0" hangingPunct="1">
              <a:lnSpc>
                <a:spcPct val="100000"/>
              </a:lnSpc>
              <a:spcBef>
                <a:spcPts val="180"/>
              </a:spcBef>
              <a:spcAft>
                <a:spcPts val="0"/>
              </a:spcAft>
              <a:buClrTx/>
              <a:buSzTx/>
              <a:buFontTx/>
              <a:buNone/>
              <a:tabLst/>
              <a:defRPr/>
            </a:pPr>
            <a:fld id="{81D60167-4931-47E6-BA6A-407CBD079E47}" type="slidenum">
              <a:rPr kumimoji="0" sz="1000" b="1" i="0" u="none" strike="noStrike" kern="1200" cap="none" spc="0" normalizeH="0" baseline="0" noProof="0" dirty="0">
                <a:ln>
                  <a:noFill/>
                </a:ln>
                <a:solidFill>
                  <a:prstClr val="white"/>
                </a:solidFill>
                <a:effectLst/>
                <a:uLnTx/>
                <a:uFillTx/>
                <a:latin typeface="Segoe UI"/>
                <a:ea typeface="+mn-ea"/>
                <a:cs typeface="Segoe UI"/>
              </a:rPr>
              <a:pPr marL="25400" marR="0" lvl="0" indent="0" algn="l" defTabSz="914400" rtl="0" eaLnBrk="1" fontAlgn="auto" latinLnBrk="0" hangingPunct="1">
                <a:lnSpc>
                  <a:spcPct val="100000"/>
                </a:lnSpc>
                <a:spcBef>
                  <a:spcPts val="180"/>
                </a:spcBef>
                <a:spcAft>
                  <a:spcPts val="0"/>
                </a:spcAft>
                <a:buClrTx/>
                <a:buSzTx/>
                <a:buFontTx/>
                <a:buNone/>
                <a:tabLst/>
                <a:defRPr/>
              </a:pPr>
              <a:t>28</a:t>
            </a:fld>
            <a:endParaRPr kumimoji="0" sz="1000" b="1" i="0" u="none" strike="noStrike" kern="1200" cap="none" spc="0" normalizeH="0" baseline="0" noProof="0" dirty="0">
              <a:ln>
                <a:noFill/>
              </a:ln>
              <a:solidFill>
                <a:prstClr val="white"/>
              </a:solidFill>
              <a:effectLst/>
              <a:uLnTx/>
              <a:uFillTx/>
              <a:latin typeface="Segoe UI"/>
              <a:ea typeface="+mn-ea"/>
              <a:cs typeface="Segoe UI"/>
            </a:endParaRPr>
          </a:p>
        </p:txBody>
      </p:sp>
      <p:sp>
        <p:nvSpPr>
          <p:cNvPr id="13" name="object 11">
            <a:extLst>
              <a:ext uri="{FF2B5EF4-FFF2-40B4-BE49-F238E27FC236}">
                <a16:creationId xmlns:a16="http://schemas.microsoft.com/office/drawing/2014/main" id="{988D1345-DB3C-437B-96B6-F3E2B0204B9B}"/>
              </a:ext>
            </a:extLst>
          </p:cNvPr>
          <p:cNvSpPr txBox="1"/>
          <p:nvPr/>
        </p:nvSpPr>
        <p:spPr>
          <a:xfrm>
            <a:off x="4569121" y="6301762"/>
            <a:ext cx="3493226" cy="166712"/>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000" b="1" i="0" u="none" strike="noStrike" kern="1200" cap="none" spc="-5" normalizeH="0" baseline="0" noProof="0" dirty="0">
                <a:ln>
                  <a:noFill/>
                </a:ln>
                <a:solidFill>
                  <a:srgbClr val="231F20"/>
                </a:solidFill>
                <a:effectLst/>
                <a:uLnTx/>
                <a:uFillTx/>
                <a:latin typeface="Segoe UI Semilight"/>
                <a:ea typeface="+mn-ea"/>
                <a:cs typeface="Segoe UI Semilight"/>
              </a:rPr>
              <a:t>Copyright 2026 www.whcusa.com</a:t>
            </a:r>
            <a:endParaRPr kumimoji="0" sz="1000" b="1" i="0" u="none" strike="noStrike" kern="1200" cap="none" spc="0" normalizeH="0" baseline="0" noProof="0" dirty="0">
              <a:ln>
                <a:noFill/>
              </a:ln>
              <a:solidFill>
                <a:prstClr val="black"/>
              </a:solidFill>
              <a:effectLst/>
              <a:uLnTx/>
              <a:uFillTx/>
              <a:latin typeface="Segoe UI Semilight"/>
              <a:ea typeface="+mn-ea"/>
              <a:cs typeface="Segoe UI Semilight"/>
            </a:endParaRPr>
          </a:p>
        </p:txBody>
      </p:sp>
      <p:sp>
        <p:nvSpPr>
          <p:cNvPr id="14" name="Rectangle 13">
            <a:extLst>
              <a:ext uri="{FF2B5EF4-FFF2-40B4-BE49-F238E27FC236}">
                <a16:creationId xmlns:a16="http://schemas.microsoft.com/office/drawing/2014/main" id="{F59D2F7F-BB01-4F5D-ACA5-64716BD31813}"/>
              </a:ext>
            </a:extLst>
          </p:cNvPr>
          <p:cNvSpPr/>
          <p:nvPr/>
        </p:nvSpPr>
        <p:spPr>
          <a:xfrm>
            <a:off x="0" y="5949299"/>
            <a:ext cx="12192000" cy="6119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object 21">
            <a:extLst>
              <a:ext uri="{FF2B5EF4-FFF2-40B4-BE49-F238E27FC236}">
                <a16:creationId xmlns:a16="http://schemas.microsoft.com/office/drawing/2014/main" id="{279246D9-97B6-4B27-ADE5-290CDAC8F808}"/>
              </a:ext>
            </a:extLst>
          </p:cNvPr>
          <p:cNvSpPr txBox="1"/>
          <p:nvPr/>
        </p:nvSpPr>
        <p:spPr>
          <a:xfrm>
            <a:off x="3805812" y="115353"/>
            <a:ext cx="8017094" cy="574259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3600" b="1" i="0" u="none" strike="noStrike" kern="1200" cap="none" spc="-5" normalizeH="0" baseline="0" noProof="0" dirty="0">
                <a:ln>
                  <a:noFill/>
                </a:ln>
                <a:solidFill>
                  <a:srgbClr val="FFFFFF"/>
                </a:solidFill>
                <a:effectLst/>
                <a:uLnTx/>
                <a:uFillTx/>
                <a:latin typeface="Segoe UI"/>
                <a:ea typeface="+mn-ea"/>
                <a:cs typeface="Segoe UI"/>
              </a:rPr>
              <a:t>Business Plan: Executive Summary</a:t>
            </a:r>
          </a:p>
          <a:p>
            <a:pPr marL="12700" marR="0" lvl="0" indent="0" algn="l" defTabSz="914400" rtl="0" eaLnBrk="1" fontAlgn="auto" latinLnBrk="0" hangingPunct="1">
              <a:lnSpc>
                <a:spcPct val="100000"/>
              </a:lnSpc>
              <a:spcBef>
                <a:spcPts val="100"/>
              </a:spcBef>
              <a:spcAft>
                <a:spcPts val="0"/>
              </a:spcAft>
              <a:buClrTx/>
              <a:buSzTx/>
              <a:buFontTx/>
              <a:buNone/>
              <a:tabLst/>
              <a:defRPr/>
            </a:pPr>
            <a:endParaRPr kumimoji="0" lang="en-US" sz="1400" b="1" i="0" u="none" strike="noStrike" kern="1200" cap="none" spc="-5" normalizeH="0" baseline="0" noProof="0" dirty="0">
              <a:ln>
                <a:noFill/>
              </a:ln>
              <a:solidFill>
                <a:srgbClr val="FFFFFF"/>
              </a:solidFill>
              <a:effectLst/>
              <a:uLnTx/>
              <a:uFillTx/>
              <a:latin typeface="Segoe UI"/>
              <a:ea typeface="+mn-ea"/>
              <a:cs typeface="Segoe UI"/>
            </a:endParaRPr>
          </a:p>
          <a:p>
            <a:pPr marL="12700" marR="0" lvl="0" indent="0" algn="l" defTabSz="914400" rtl="0" eaLnBrk="1" fontAlgn="auto" latinLnBrk="0" hangingPunct="1">
              <a:lnSpc>
                <a:spcPct val="100000"/>
              </a:lnSpc>
              <a:spcBef>
                <a:spcPts val="100"/>
              </a:spcBef>
              <a:spcAft>
                <a:spcPts val="0"/>
              </a:spcAft>
              <a:buClrTx/>
              <a:buSzTx/>
              <a:buFontTx/>
              <a:buNone/>
              <a:tabLst/>
              <a:defRPr/>
            </a:pPr>
            <a:endParaRPr kumimoji="0" lang="en-US" sz="1400" b="1" i="0" u="none" strike="noStrike" kern="1200" cap="none" spc="-5" normalizeH="0" baseline="0" noProof="0" dirty="0">
              <a:ln>
                <a:noFill/>
              </a:ln>
              <a:solidFill>
                <a:srgbClr val="FFFFFF"/>
              </a:solidFill>
              <a:effectLst/>
              <a:uLnTx/>
              <a:uFillTx/>
              <a:latin typeface="Segoe UI"/>
              <a:ea typeface="+mn-ea"/>
              <a:cs typeface="Segoe UI"/>
            </a:endParaRPr>
          </a:p>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Segoe UI"/>
                <a:ea typeface="+mn-ea"/>
                <a:cs typeface="Segoe UI"/>
              </a:rPr>
              <a:t>Complete your cash flow projections first! </a:t>
            </a:r>
          </a:p>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Segoe UI"/>
                <a:ea typeface="+mn-ea"/>
                <a:cs typeface="Segoe UI"/>
              </a:rPr>
              <a:t>Write the Executive Summary and Conclusion last. </a:t>
            </a:r>
          </a:p>
          <a:p>
            <a:pPr marL="12700" marR="0" lvl="0" indent="0" algn="l" defTabSz="914400" rtl="0" eaLnBrk="1" fontAlgn="auto" latinLnBrk="0" hangingPunct="1">
              <a:lnSpc>
                <a:spcPct val="100000"/>
              </a:lnSpc>
              <a:spcBef>
                <a:spcPts val="100"/>
              </a:spcBef>
              <a:spcAft>
                <a:spcPts val="0"/>
              </a:spcAft>
              <a:buClrTx/>
              <a:buSzTx/>
              <a:buFontTx/>
              <a:buNone/>
              <a:tabLst/>
              <a:defRPr/>
            </a:pPr>
            <a:endParaRPr kumimoji="0" lang="en-US" sz="2000" b="1" i="0" u="none" strike="noStrike" kern="1200" cap="none" spc="0" normalizeH="0" baseline="0" noProof="0" dirty="0">
              <a:ln>
                <a:noFill/>
              </a:ln>
              <a:solidFill>
                <a:srgbClr val="92D050"/>
              </a:solidFill>
              <a:effectLst/>
              <a:uLnTx/>
              <a:uFillTx/>
              <a:latin typeface="Segoe UI"/>
              <a:ea typeface="+mn-ea"/>
              <a:cs typeface="Segoe UI"/>
            </a:endParaRPr>
          </a:p>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2000" b="1" i="0" u="none" strike="noStrike" kern="1200" cap="none" spc="0" normalizeH="0" baseline="0" noProof="0" dirty="0">
                <a:ln>
                  <a:noFill/>
                </a:ln>
                <a:solidFill>
                  <a:srgbClr val="92D050"/>
                </a:solidFill>
                <a:effectLst/>
                <a:uLnTx/>
                <a:uFillTx/>
                <a:latin typeface="Segoe UI"/>
                <a:ea typeface="+mn-ea"/>
                <a:cs typeface="Segoe UI"/>
              </a:rPr>
              <a:t>Briefly tell your reader what your company is and why it will be successful. Include your mission statement, your product or service, and basic information about your company’s leadership team, employees, and location. You should also include financial information and high-level growth plans if you plan to ask for financing. </a:t>
            </a:r>
            <a:r>
              <a:rPr kumimoji="0" lang="en-US" sz="2000" b="1" i="0" u="none" strike="noStrike" kern="1200" cap="none" spc="0" normalizeH="0" baseline="0" noProof="0" dirty="0">
                <a:ln>
                  <a:noFill/>
                </a:ln>
                <a:solidFill>
                  <a:srgbClr val="FFC000"/>
                </a:solidFill>
                <a:effectLst/>
                <a:uLnTx/>
                <a:uFillTx/>
                <a:latin typeface="Segoe UI"/>
                <a:ea typeface="+mn-ea"/>
                <a:cs typeface="Segoe UI"/>
              </a:rPr>
              <a:t>This is where you ask for what you want from the reader!!! Write this last. </a:t>
            </a:r>
          </a:p>
          <a:p>
            <a:pPr marL="12700" marR="0" lvl="0" indent="0" algn="l" defTabSz="914400" rtl="0" eaLnBrk="1" fontAlgn="auto" latinLnBrk="0" hangingPunct="1">
              <a:lnSpc>
                <a:spcPct val="100000"/>
              </a:lnSpc>
              <a:spcBef>
                <a:spcPts val="100"/>
              </a:spcBef>
              <a:spcAft>
                <a:spcPts val="0"/>
              </a:spcAft>
              <a:buClrTx/>
              <a:buSzTx/>
              <a:buFontTx/>
              <a:buNone/>
              <a:tabLst/>
              <a:defRPr/>
            </a:pPr>
            <a:endParaRPr kumimoji="0" lang="en-US" sz="2000" b="1" i="0" u="none" strike="noStrike" kern="1200" cap="none" spc="0" normalizeH="0" baseline="0" noProof="0" dirty="0">
              <a:ln>
                <a:noFill/>
              </a:ln>
              <a:solidFill>
                <a:srgbClr val="92D050"/>
              </a:solidFill>
              <a:effectLst/>
              <a:uLnTx/>
              <a:uFillTx/>
              <a:latin typeface="Segoe UI"/>
              <a:ea typeface="+mn-ea"/>
              <a:cs typeface="Segoe UI"/>
            </a:endParaRPr>
          </a:p>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2000" b="1" i="0" u="none" strike="noStrike" kern="1200" cap="none" spc="0" normalizeH="0" baseline="0" noProof="0" dirty="0">
                <a:ln>
                  <a:noFill/>
                </a:ln>
                <a:solidFill>
                  <a:srgbClr val="FFFF00"/>
                </a:solidFill>
                <a:effectLst/>
                <a:uLnTx/>
                <a:uFillTx/>
                <a:latin typeface="Segoe UI"/>
                <a:ea typeface="+mn-ea"/>
                <a:cs typeface="Segoe UI"/>
              </a:rPr>
              <a:t>Remember your audience! </a:t>
            </a:r>
            <a:r>
              <a:rPr kumimoji="0" lang="en-US" sz="2000" b="1" i="0" u="none" strike="noStrike" kern="1200" cap="none" spc="0" normalizeH="0" baseline="0" noProof="0" dirty="0">
                <a:ln>
                  <a:noFill/>
                </a:ln>
                <a:solidFill>
                  <a:srgbClr val="FFC000"/>
                </a:solidFill>
                <a:effectLst/>
                <a:uLnTx/>
                <a:uFillTx/>
                <a:latin typeface="Segoe UI"/>
                <a:ea typeface="+mn-ea"/>
                <a:cs typeface="Segoe UI"/>
              </a:rPr>
              <a:t>Lender</a:t>
            </a:r>
            <a:r>
              <a:rPr kumimoji="0" lang="en-US" sz="2000" b="1" i="0" u="none" strike="noStrike" kern="1200" cap="none" spc="0" normalizeH="0" baseline="0" noProof="0" dirty="0">
                <a:ln>
                  <a:noFill/>
                </a:ln>
                <a:solidFill>
                  <a:srgbClr val="FFFF00"/>
                </a:solidFill>
                <a:effectLst/>
                <a:uLnTx/>
                <a:uFillTx/>
                <a:latin typeface="Segoe UI"/>
                <a:ea typeface="+mn-ea"/>
                <a:cs typeface="Segoe UI"/>
              </a:rPr>
              <a:t>- Can you pay us back? </a:t>
            </a:r>
          </a:p>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Segoe UI"/>
                <a:ea typeface="+mn-ea"/>
                <a:cs typeface="Segoe UI"/>
              </a:rPr>
              <a:t>Investor</a:t>
            </a:r>
            <a:r>
              <a:rPr kumimoji="0" lang="en-US" sz="2000" b="1" i="0" u="none" strike="noStrike" kern="1200" cap="none" spc="0" normalizeH="0" baseline="0" noProof="0" dirty="0">
                <a:ln>
                  <a:noFill/>
                </a:ln>
                <a:solidFill>
                  <a:srgbClr val="FFFF00"/>
                </a:solidFill>
                <a:effectLst/>
                <a:uLnTx/>
                <a:uFillTx/>
                <a:latin typeface="Segoe UI"/>
                <a:ea typeface="+mn-ea"/>
                <a:cs typeface="Segoe UI"/>
              </a:rPr>
              <a:t>- Can we make 5x or 10x our investment? </a:t>
            </a:r>
          </a:p>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Segoe UI"/>
                <a:ea typeface="+mn-ea"/>
                <a:cs typeface="Segoe UI"/>
              </a:rPr>
              <a:t>Partner</a:t>
            </a:r>
            <a:r>
              <a:rPr kumimoji="0" lang="en-US" sz="2000" b="1" i="0" u="none" strike="noStrike" kern="1200" cap="none" spc="0" normalizeH="0" baseline="0" noProof="0" dirty="0">
                <a:ln>
                  <a:noFill/>
                </a:ln>
                <a:solidFill>
                  <a:srgbClr val="FFFF00"/>
                </a:solidFill>
                <a:effectLst/>
                <a:uLnTx/>
                <a:uFillTx/>
                <a:latin typeface="Segoe UI"/>
                <a:ea typeface="+mn-ea"/>
                <a:cs typeface="Segoe UI"/>
              </a:rPr>
              <a:t>- Can I get a good ROI?  </a:t>
            </a:r>
            <a:r>
              <a:rPr kumimoji="0" lang="en-US" sz="2000" b="1" i="0" u="none" strike="noStrike" kern="1200" cap="none" spc="0" normalizeH="0" baseline="0" noProof="0" dirty="0">
                <a:ln>
                  <a:noFill/>
                </a:ln>
                <a:solidFill>
                  <a:srgbClr val="FFC000"/>
                </a:solidFill>
                <a:effectLst/>
                <a:uLnTx/>
                <a:uFillTx/>
                <a:latin typeface="Segoe UI"/>
                <a:ea typeface="+mn-ea"/>
                <a:cs typeface="Segoe UI"/>
              </a:rPr>
              <a:t>Different versions based on different projections!</a:t>
            </a:r>
          </a:p>
        </p:txBody>
      </p:sp>
      <p:sp>
        <p:nvSpPr>
          <p:cNvPr id="16" name="object 4">
            <a:extLst>
              <a:ext uri="{FF2B5EF4-FFF2-40B4-BE49-F238E27FC236}">
                <a16:creationId xmlns:a16="http://schemas.microsoft.com/office/drawing/2014/main" id="{4286862B-B790-43A4-8DE0-22D6CEEAF088}"/>
              </a:ext>
            </a:extLst>
          </p:cNvPr>
          <p:cNvSpPr txBox="1"/>
          <p:nvPr/>
        </p:nvSpPr>
        <p:spPr>
          <a:xfrm>
            <a:off x="8686800" y="6263290"/>
            <a:ext cx="2416558" cy="243656"/>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500" b="0" i="0" u="sng" strike="noStrike" kern="1200" cap="none" spc="0" normalizeH="0" baseline="0" noProof="0" dirty="0">
                <a:ln>
                  <a:noFill/>
                </a:ln>
                <a:solidFill>
                  <a:srgbClr val="1E497C"/>
                </a:solidFill>
                <a:effectLst/>
                <a:uLnTx/>
                <a:uFillTx/>
                <a:latin typeface="Segoe UI"/>
                <a:ea typeface="+mn-ea"/>
                <a:cs typeface="Segoe UI"/>
                <a:hlinkClick r:id="rId4"/>
              </a:rPr>
              <a:t>www.whcusa.com</a:t>
            </a:r>
            <a:r>
              <a:rPr kumimoji="0" lang="en-US" sz="1500" b="0" i="0" u="sng" strike="noStrike" kern="1200" cap="none" spc="0" normalizeH="0" baseline="0" noProof="0" dirty="0">
                <a:ln>
                  <a:noFill/>
                </a:ln>
                <a:solidFill>
                  <a:srgbClr val="1E497C"/>
                </a:solidFill>
                <a:effectLst/>
                <a:uLnTx/>
                <a:uFillTx/>
                <a:latin typeface="Segoe UI"/>
                <a:ea typeface="+mn-ea"/>
                <a:cs typeface="Segoe UI"/>
                <a:hlinkClick r:id="rId4"/>
              </a:rPr>
              <a:t>/contact</a:t>
            </a:r>
            <a:endParaRPr kumimoji="0" sz="1500" b="0" i="0" u="none" strike="noStrike" kern="1200" cap="none" spc="0" normalizeH="0" baseline="0" noProof="0" dirty="0">
              <a:ln>
                <a:noFill/>
              </a:ln>
              <a:solidFill>
                <a:srgbClr val="1E497C"/>
              </a:solidFill>
              <a:effectLst/>
              <a:uLnTx/>
              <a:uFillTx/>
              <a:latin typeface="Segoe UI"/>
              <a:ea typeface="+mn-ea"/>
              <a:cs typeface="Segoe UI"/>
            </a:endParaRPr>
          </a:p>
        </p:txBody>
      </p:sp>
      <p:pic>
        <p:nvPicPr>
          <p:cNvPr id="3" name="Picture 2" descr="A blue circle with green yellow and blue lines and white text&#10;&#10;Description automatically generated with low confidence">
            <a:extLst>
              <a:ext uri="{FF2B5EF4-FFF2-40B4-BE49-F238E27FC236}">
                <a16:creationId xmlns:a16="http://schemas.microsoft.com/office/drawing/2014/main" id="{7D161F87-E4BE-B6BB-25F5-7D0120A13C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8876" y="5669307"/>
            <a:ext cx="1042538" cy="1044679"/>
          </a:xfrm>
          <a:prstGeom prst="rect">
            <a:avLst/>
          </a:prstGeom>
        </p:spPr>
      </p:pic>
    </p:spTree>
    <p:extLst>
      <p:ext uri="{BB962C8B-B14F-4D97-AF65-F5344CB8AC3E}">
        <p14:creationId xmlns:p14="http://schemas.microsoft.com/office/powerpoint/2010/main" val="10776909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71" cy="6179664"/>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11291682" y="6248400"/>
            <a:ext cx="342900" cy="342900"/>
          </a:xfrm>
          <a:custGeom>
            <a:avLst/>
            <a:gdLst/>
            <a:ahLst/>
            <a:cxnLst/>
            <a:rect l="l" t="t" r="r" b="b"/>
            <a:pathLst>
              <a:path w="342900" h="342900">
                <a:moveTo>
                  <a:pt x="171450" y="0"/>
                </a:moveTo>
                <a:lnTo>
                  <a:pt x="125871" y="6124"/>
                </a:lnTo>
                <a:lnTo>
                  <a:pt x="84915" y="23407"/>
                </a:lnTo>
                <a:lnTo>
                  <a:pt x="50215" y="50215"/>
                </a:lnTo>
                <a:lnTo>
                  <a:pt x="23407" y="84915"/>
                </a:lnTo>
                <a:lnTo>
                  <a:pt x="6124" y="125871"/>
                </a:lnTo>
                <a:lnTo>
                  <a:pt x="0" y="171450"/>
                </a:lnTo>
                <a:lnTo>
                  <a:pt x="6124" y="217028"/>
                </a:lnTo>
                <a:lnTo>
                  <a:pt x="23407" y="257984"/>
                </a:lnTo>
                <a:lnTo>
                  <a:pt x="50215" y="292684"/>
                </a:lnTo>
                <a:lnTo>
                  <a:pt x="84915" y="319492"/>
                </a:lnTo>
                <a:lnTo>
                  <a:pt x="125871" y="336775"/>
                </a:lnTo>
                <a:lnTo>
                  <a:pt x="171450" y="342900"/>
                </a:lnTo>
                <a:lnTo>
                  <a:pt x="217028" y="336775"/>
                </a:lnTo>
                <a:lnTo>
                  <a:pt x="257984" y="319492"/>
                </a:lnTo>
                <a:lnTo>
                  <a:pt x="292684" y="292684"/>
                </a:lnTo>
                <a:lnTo>
                  <a:pt x="319492" y="257984"/>
                </a:lnTo>
                <a:lnTo>
                  <a:pt x="336775" y="217028"/>
                </a:lnTo>
                <a:lnTo>
                  <a:pt x="342900" y="171450"/>
                </a:lnTo>
                <a:lnTo>
                  <a:pt x="336775" y="125871"/>
                </a:lnTo>
                <a:lnTo>
                  <a:pt x="319492" y="84915"/>
                </a:lnTo>
                <a:lnTo>
                  <a:pt x="292684" y="50215"/>
                </a:lnTo>
                <a:lnTo>
                  <a:pt x="257984" y="23407"/>
                </a:lnTo>
                <a:lnTo>
                  <a:pt x="217028" y="6124"/>
                </a:lnTo>
                <a:lnTo>
                  <a:pt x="171450" y="0"/>
                </a:lnTo>
                <a:close/>
              </a:path>
            </a:pathLst>
          </a:custGeom>
          <a:solidFill>
            <a:srgbClr val="1E497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11822906" y="6433972"/>
            <a:ext cx="369570" cy="0"/>
          </a:xfrm>
          <a:custGeom>
            <a:avLst/>
            <a:gdLst/>
            <a:ahLst/>
            <a:cxnLst/>
            <a:rect l="l" t="t" r="r" b="b"/>
            <a:pathLst>
              <a:path w="369570">
                <a:moveTo>
                  <a:pt x="0" y="0"/>
                </a:moveTo>
                <a:lnTo>
                  <a:pt x="369214" y="0"/>
                </a:lnTo>
              </a:path>
            </a:pathLst>
          </a:custGeom>
          <a:ln w="12700">
            <a:solidFill>
              <a:srgbClr val="93959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446049" y="5996749"/>
            <a:ext cx="622528" cy="610027"/>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txBox="1">
            <a:spLocks noGrp="1"/>
          </p:cNvSpPr>
          <p:nvPr>
            <p:ph type="title"/>
          </p:nvPr>
        </p:nvSpPr>
        <p:spPr>
          <a:xfrm>
            <a:off x="1381059" y="862136"/>
            <a:ext cx="9982200" cy="4814138"/>
          </a:xfrm>
          <a:prstGeom prst="rect">
            <a:avLst/>
          </a:prstGeom>
        </p:spPr>
        <p:txBody>
          <a:bodyPr vert="horz" wrap="square" lIns="0" tIns="12700" rIns="0" bIns="0" rtlCol="0">
            <a:spAutoFit/>
          </a:bodyPr>
          <a:lstStyle/>
          <a:p>
            <a:pPr marL="12700">
              <a:lnSpc>
                <a:spcPct val="100000"/>
              </a:lnSpc>
              <a:spcBef>
                <a:spcPts val="100"/>
              </a:spcBef>
            </a:pPr>
            <a:r>
              <a:rPr lang="en-US" b="1" spc="-25" dirty="0">
                <a:solidFill>
                  <a:srgbClr val="FFC000"/>
                </a:solidFill>
                <a:latin typeface="Arial" panose="020B0604020202020204" pitchFamily="34" charset="0"/>
                <a:cs typeface="Arial" panose="020B0604020202020204" pitchFamily="34" charset="0"/>
              </a:rPr>
              <a:t>*Foundation for your conversation with lenders</a:t>
            </a:r>
            <a:br>
              <a:rPr lang="en-US" b="1" spc="-25" dirty="0">
                <a:solidFill>
                  <a:srgbClr val="FFC000"/>
                </a:solidFill>
                <a:latin typeface="Arial" panose="020B0604020202020204" pitchFamily="34" charset="0"/>
                <a:cs typeface="Arial" panose="020B0604020202020204" pitchFamily="34" charset="0"/>
              </a:rPr>
            </a:br>
            <a:br>
              <a:rPr lang="en-US" b="1" spc="-25" dirty="0">
                <a:solidFill>
                  <a:srgbClr val="FFC000"/>
                </a:solidFill>
                <a:latin typeface="Arial" panose="020B0604020202020204" pitchFamily="34" charset="0"/>
                <a:cs typeface="Arial" panose="020B0604020202020204" pitchFamily="34" charset="0"/>
              </a:rPr>
            </a:br>
            <a:r>
              <a:rPr lang="en-US" b="1" spc="-25" dirty="0">
                <a:solidFill>
                  <a:srgbClr val="FFC000"/>
                </a:solidFill>
                <a:latin typeface="Arial" panose="020B0604020202020204" pitchFamily="34" charset="0"/>
                <a:cs typeface="Arial" panose="020B0604020202020204" pitchFamily="34" charset="0"/>
              </a:rPr>
              <a:t>*Shows your aspirations, timing, and planned milestones</a:t>
            </a:r>
            <a:br>
              <a:rPr lang="en-US" b="1" spc="-25" dirty="0">
                <a:solidFill>
                  <a:srgbClr val="FFC000"/>
                </a:solidFill>
                <a:latin typeface="Arial" panose="020B0604020202020204" pitchFamily="34" charset="0"/>
                <a:cs typeface="Arial" panose="020B0604020202020204" pitchFamily="34" charset="0"/>
              </a:rPr>
            </a:br>
            <a:br>
              <a:rPr lang="en-US" b="1" spc="-25" dirty="0">
                <a:solidFill>
                  <a:srgbClr val="FFC000"/>
                </a:solidFill>
                <a:latin typeface="Arial" panose="020B0604020202020204" pitchFamily="34" charset="0"/>
                <a:cs typeface="Arial" panose="020B0604020202020204" pitchFamily="34" charset="0"/>
              </a:rPr>
            </a:br>
            <a:r>
              <a:rPr lang="en-US" b="1" spc="-25" dirty="0">
                <a:solidFill>
                  <a:srgbClr val="FFC000"/>
                </a:solidFill>
                <a:latin typeface="Arial" panose="020B0604020202020204" pitchFamily="34" charset="0"/>
                <a:cs typeface="Arial" panose="020B0604020202020204" pitchFamily="34" charset="0"/>
              </a:rPr>
              <a:t>*Shows your ability to repay loans and generate ROI</a:t>
            </a:r>
            <a:br>
              <a:rPr lang="en-US" b="1" spc="-25" dirty="0">
                <a:solidFill>
                  <a:srgbClr val="FFC000"/>
                </a:solidFill>
                <a:latin typeface="Arial" panose="020B0604020202020204" pitchFamily="34" charset="0"/>
                <a:cs typeface="Arial" panose="020B0604020202020204" pitchFamily="34" charset="0"/>
              </a:rPr>
            </a:br>
            <a:br>
              <a:rPr lang="en-US" b="1" spc="-25" dirty="0">
                <a:solidFill>
                  <a:srgbClr val="FFC000"/>
                </a:solidFill>
                <a:latin typeface="Arial" panose="020B0604020202020204" pitchFamily="34" charset="0"/>
                <a:cs typeface="Arial" panose="020B0604020202020204" pitchFamily="34" charset="0"/>
              </a:rPr>
            </a:br>
            <a:r>
              <a:rPr lang="en-US" b="1" spc="-25" dirty="0">
                <a:solidFill>
                  <a:srgbClr val="FFC000"/>
                </a:solidFill>
                <a:latin typeface="Arial" panose="020B0604020202020204" pitchFamily="34" charset="0"/>
                <a:cs typeface="Arial" panose="020B0604020202020204" pitchFamily="34" charset="0"/>
              </a:rPr>
              <a:t>*Details “THE ASK” and the expenses involved </a:t>
            </a:r>
            <a:br>
              <a:rPr lang="en-US" b="1" spc="-25" dirty="0">
                <a:solidFill>
                  <a:srgbClr val="FFC000"/>
                </a:solidFill>
                <a:latin typeface="Arial" panose="020B0604020202020204" pitchFamily="34" charset="0"/>
                <a:cs typeface="Arial" panose="020B0604020202020204" pitchFamily="34" charset="0"/>
              </a:rPr>
            </a:br>
            <a:br>
              <a:rPr lang="en-US" b="1" spc="-25" dirty="0">
                <a:solidFill>
                  <a:srgbClr val="FFC000"/>
                </a:solidFill>
                <a:latin typeface="Arial" panose="020B0604020202020204" pitchFamily="34" charset="0"/>
                <a:cs typeface="Arial" panose="020B0604020202020204" pitchFamily="34" charset="0"/>
              </a:rPr>
            </a:br>
            <a:r>
              <a:rPr lang="en-US" b="1" spc="-25" dirty="0">
                <a:solidFill>
                  <a:srgbClr val="FFC000"/>
                </a:solidFill>
                <a:latin typeface="Arial" panose="020B0604020202020204" pitchFamily="34" charset="0"/>
                <a:cs typeface="Arial" panose="020B0604020202020204" pitchFamily="34" charset="0"/>
              </a:rPr>
              <a:t>*Shows profitability and growth potential </a:t>
            </a:r>
            <a:br>
              <a:rPr lang="en-US" b="1" spc="-25" dirty="0">
                <a:solidFill>
                  <a:srgbClr val="FFC000"/>
                </a:solidFill>
                <a:latin typeface="Arial" panose="020B0604020202020204" pitchFamily="34" charset="0"/>
                <a:cs typeface="Arial" panose="020B0604020202020204" pitchFamily="34" charset="0"/>
              </a:rPr>
            </a:br>
            <a:br>
              <a:rPr lang="en-US" b="1" spc="-25" dirty="0">
                <a:solidFill>
                  <a:srgbClr val="FFC000"/>
                </a:solidFill>
                <a:latin typeface="Arial" panose="020B0604020202020204" pitchFamily="34" charset="0"/>
                <a:cs typeface="Arial" panose="020B0604020202020204" pitchFamily="34" charset="0"/>
              </a:rPr>
            </a:br>
            <a:r>
              <a:rPr lang="en-US" b="1" spc="-25" dirty="0">
                <a:solidFill>
                  <a:srgbClr val="FFC000"/>
                </a:solidFill>
                <a:latin typeface="Arial" panose="020B0604020202020204" pitchFamily="34" charset="0"/>
                <a:cs typeface="Arial" panose="020B0604020202020204" pitchFamily="34" charset="0"/>
              </a:rPr>
              <a:t>*Shows the timing of money in and money out for your business</a:t>
            </a:r>
            <a:br>
              <a:rPr lang="en-US" b="1" spc="-25" dirty="0">
                <a:solidFill>
                  <a:srgbClr val="FFC000"/>
                </a:solidFill>
                <a:latin typeface="Arial" panose="020B0604020202020204" pitchFamily="34" charset="0"/>
                <a:cs typeface="Arial" panose="020B0604020202020204" pitchFamily="34" charset="0"/>
              </a:rPr>
            </a:br>
            <a:br>
              <a:rPr lang="en-US" b="1" spc="-25" dirty="0">
                <a:solidFill>
                  <a:srgbClr val="FFC000"/>
                </a:solidFill>
                <a:latin typeface="Arial" panose="020B0604020202020204" pitchFamily="34" charset="0"/>
                <a:cs typeface="Arial" panose="020B0604020202020204" pitchFamily="34" charset="0"/>
              </a:rPr>
            </a:br>
            <a:r>
              <a:rPr lang="en-US" b="1" spc="-25" dirty="0">
                <a:solidFill>
                  <a:srgbClr val="FFC000"/>
                </a:solidFill>
                <a:latin typeface="Arial" panose="020B0604020202020204" pitchFamily="34" charset="0"/>
                <a:cs typeface="Arial" panose="020B0604020202020204" pitchFamily="34" charset="0"/>
              </a:rPr>
              <a:t>*It is the budget for your growth plan</a:t>
            </a:r>
            <a:endParaRPr b="1" spc="-25" dirty="0">
              <a:solidFill>
                <a:srgbClr val="FFC000"/>
              </a:solidFill>
              <a:latin typeface="Arial" panose="020B0604020202020204" pitchFamily="34" charset="0"/>
              <a:cs typeface="Arial" panose="020B0604020202020204" pitchFamily="34" charset="0"/>
            </a:endParaRPr>
          </a:p>
        </p:txBody>
      </p:sp>
      <p:sp>
        <p:nvSpPr>
          <p:cNvPr id="9" name="object 9"/>
          <p:cNvSpPr txBox="1">
            <a:spLocks noGrp="1"/>
          </p:cNvSpPr>
          <p:nvPr>
            <p:ph type="sldNum" sz="quarter" idx="7"/>
          </p:nvPr>
        </p:nvSpPr>
        <p:spPr>
          <a:prstGeom prst="rect">
            <a:avLst/>
          </a:prstGeom>
        </p:spPr>
        <p:txBody>
          <a:bodyPr vert="horz" wrap="square" lIns="0" tIns="22860" rIns="0" bIns="0" rtlCol="0">
            <a:spAutoFit/>
          </a:bodyPr>
          <a:lstStyle/>
          <a:p>
            <a:pPr marL="25400" marR="0" lvl="0" indent="0" algn="l" defTabSz="914400" rtl="0" eaLnBrk="1" fontAlgn="auto" latinLnBrk="0" hangingPunct="1">
              <a:lnSpc>
                <a:spcPct val="100000"/>
              </a:lnSpc>
              <a:spcBef>
                <a:spcPts val="180"/>
              </a:spcBef>
              <a:spcAft>
                <a:spcPts val="0"/>
              </a:spcAft>
              <a:buClrTx/>
              <a:buSzTx/>
              <a:buFontTx/>
              <a:buNone/>
              <a:tabLst/>
              <a:defRPr/>
            </a:pPr>
            <a:fld id="{81D60167-4931-47E6-BA6A-407CBD079E47}" type="slidenum">
              <a:rPr kumimoji="0" sz="1000" b="1" i="0" u="none" strike="noStrike" kern="1200" cap="none" spc="0" normalizeH="0" baseline="0" noProof="0" dirty="0">
                <a:ln>
                  <a:noFill/>
                </a:ln>
                <a:solidFill>
                  <a:prstClr val="white"/>
                </a:solidFill>
                <a:effectLst/>
                <a:uLnTx/>
                <a:uFillTx/>
                <a:latin typeface="Segoe UI"/>
                <a:ea typeface="+mn-ea"/>
                <a:cs typeface="Segoe UI"/>
              </a:rPr>
              <a:pPr marL="25400" marR="0" lvl="0" indent="0" algn="l" defTabSz="914400" rtl="0" eaLnBrk="1" fontAlgn="auto" latinLnBrk="0" hangingPunct="1">
                <a:lnSpc>
                  <a:spcPct val="100000"/>
                </a:lnSpc>
                <a:spcBef>
                  <a:spcPts val="180"/>
                </a:spcBef>
                <a:spcAft>
                  <a:spcPts val="0"/>
                </a:spcAft>
                <a:buClrTx/>
                <a:buSzTx/>
                <a:buFontTx/>
                <a:buNone/>
                <a:tabLst/>
                <a:defRPr/>
              </a:pPr>
              <a:t>29</a:t>
            </a:fld>
            <a:endParaRPr kumimoji="0" sz="1000" b="1" i="0" u="none" strike="noStrike" kern="1200" cap="none" spc="0" normalizeH="0" baseline="0" noProof="0" dirty="0">
              <a:ln>
                <a:noFill/>
              </a:ln>
              <a:solidFill>
                <a:prstClr val="white"/>
              </a:solidFill>
              <a:effectLst/>
              <a:uLnTx/>
              <a:uFillTx/>
              <a:latin typeface="Segoe UI"/>
              <a:ea typeface="+mn-ea"/>
              <a:cs typeface="Segoe UI"/>
            </a:endParaRPr>
          </a:p>
        </p:txBody>
      </p:sp>
      <p:sp>
        <p:nvSpPr>
          <p:cNvPr id="13" name="object 11">
            <a:extLst>
              <a:ext uri="{FF2B5EF4-FFF2-40B4-BE49-F238E27FC236}">
                <a16:creationId xmlns:a16="http://schemas.microsoft.com/office/drawing/2014/main" id="{988D1345-DB3C-437B-96B6-F3E2B0204B9B}"/>
              </a:ext>
            </a:extLst>
          </p:cNvPr>
          <p:cNvSpPr txBox="1"/>
          <p:nvPr/>
        </p:nvSpPr>
        <p:spPr>
          <a:xfrm>
            <a:off x="4569121" y="6301762"/>
            <a:ext cx="3493226" cy="166712"/>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000" b="1" i="0" u="none" strike="noStrike" kern="1200" cap="none" spc="-5" normalizeH="0" baseline="0" noProof="0" dirty="0">
                <a:ln>
                  <a:noFill/>
                </a:ln>
                <a:solidFill>
                  <a:srgbClr val="231F20"/>
                </a:solidFill>
                <a:effectLst/>
                <a:uLnTx/>
                <a:uFillTx/>
                <a:latin typeface="Segoe UI Semilight"/>
                <a:ea typeface="+mn-ea"/>
                <a:cs typeface="Segoe UI Semilight"/>
              </a:rPr>
              <a:t>Copyright 2026 www.whcusa.com</a:t>
            </a:r>
            <a:endParaRPr kumimoji="0" sz="1000" b="1" i="0" u="none" strike="noStrike" kern="1200" cap="none" spc="0" normalizeH="0" baseline="0" noProof="0" dirty="0">
              <a:ln>
                <a:noFill/>
              </a:ln>
              <a:solidFill>
                <a:prstClr val="black"/>
              </a:solidFill>
              <a:effectLst/>
              <a:uLnTx/>
              <a:uFillTx/>
              <a:latin typeface="Segoe UI Semilight"/>
              <a:ea typeface="+mn-ea"/>
              <a:cs typeface="Segoe UI Semilight"/>
            </a:endParaRPr>
          </a:p>
        </p:txBody>
      </p:sp>
      <p:sp>
        <p:nvSpPr>
          <p:cNvPr id="12" name="object 21">
            <a:extLst>
              <a:ext uri="{FF2B5EF4-FFF2-40B4-BE49-F238E27FC236}">
                <a16:creationId xmlns:a16="http://schemas.microsoft.com/office/drawing/2014/main" id="{279246D9-97B6-4B27-ADE5-290CDAC8F808}"/>
              </a:ext>
            </a:extLst>
          </p:cNvPr>
          <p:cNvSpPr txBox="1"/>
          <p:nvPr/>
        </p:nvSpPr>
        <p:spPr>
          <a:xfrm>
            <a:off x="152400" y="115353"/>
            <a:ext cx="11670506" cy="566822"/>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3600" b="1" i="0" u="none" strike="noStrike" kern="1200" cap="none" spc="-5" normalizeH="0" baseline="0" noProof="0" dirty="0">
                <a:ln>
                  <a:noFill/>
                </a:ln>
                <a:solidFill>
                  <a:srgbClr val="FFC000"/>
                </a:solidFill>
                <a:effectLst/>
                <a:uLnTx/>
                <a:uFillTx/>
                <a:latin typeface="Segoe UI"/>
                <a:ea typeface="+mn-ea"/>
                <a:cs typeface="Segoe UI"/>
              </a:rPr>
              <a:t>WHY ARE CASH FLOW PROJECTIONS IMPORTANT?</a:t>
            </a:r>
            <a:endParaRPr kumimoji="0" lang="en-US" sz="1400" b="1" i="0" u="none" strike="noStrike" kern="1200" cap="none" spc="-5" normalizeH="0" baseline="0" noProof="0" dirty="0">
              <a:ln>
                <a:noFill/>
              </a:ln>
              <a:solidFill>
                <a:srgbClr val="FFFFFF"/>
              </a:solidFill>
              <a:effectLst/>
              <a:uLnTx/>
              <a:uFillTx/>
              <a:latin typeface="Segoe UI"/>
              <a:ea typeface="+mn-ea"/>
              <a:cs typeface="Segoe UI"/>
            </a:endParaRPr>
          </a:p>
        </p:txBody>
      </p:sp>
      <p:sp>
        <p:nvSpPr>
          <p:cNvPr id="16" name="object 4">
            <a:extLst>
              <a:ext uri="{FF2B5EF4-FFF2-40B4-BE49-F238E27FC236}">
                <a16:creationId xmlns:a16="http://schemas.microsoft.com/office/drawing/2014/main" id="{4286862B-B790-43A4-8DE0-22D6CEEAF088}"/>
              </a:ext>
            </a:extLst>
          </p:cNvPr>
          <p:cNvSpPr txBox="1"/>
          <p:nvPr/>
        </p:nvSpPr>
        <p:spPr>
          <a:xfrm>
            <a:off x="8686800" y="6263290"/>
            <a:ext cx="2416558" cy="243656"/>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500" b="0" i="0" u="sng" strike="noStrike" kern="1200" cap="none" spc="0" normalizeH="0" baseline="0" noProof="0" dirty="0">
                <a:ln>
                  <a:noFill/>
                </a:ln>
                <a:solidFill>
                  <a:srgbClr val="1E497C"/>
                </a:solidFill>
                <a:effectLst/>
                <a:uLnTx/>
                <a:uFillTx/>
                <a:latin typeface="Segoe UI"/>
                <a:ea typeface="+mn-ea"/>
                <a:cs typeface="Segoe UI"/>
                <a:hlinkClick r:id="rId4"/>
              </a:rPr>
              <a:t>www.whcusa.com</a:t>
            </a:r>
            <a:r>
              <a:rPr kumimoji="0" lang="en-US" sz="1500" b="0" i="0" u="sng" strike="noStrike" kern="1200" cap="none" spc="0" normalizeH="0" baseline="0" noProof="0" dirty="0">
                <a:ln>
                  <a:noFill/>
                </a:ln>
                <a:solidFill>
                  <a:srgbClr val="1E497C"/>
                </a:solidFill>
                <a:effectLst/>
                <a:uLnTx/>
                <a:uFillTx/>
                <a:latin typeface="Segoe UI"/>
                <a:ea typeface="+mn-ea"/>
                <a:cs typeface="Segoe UI"/>
                <a:hlinkClick r:id="rId4"/>
              </a:rPr>
              <a:t>/contact</a:t>
            </a:r>
            <a:endParaRPr kumimoji="0" sz="1500" b="0" i="0" u="none" strike="noStrike" kern="1200" cap="none" spc="0" normalizeH="0" baseline="0" noProof="0" dirty="0">
              <a:ln>
                <a:noFill/>
              </a:ln>
              <a:solidFill>
                <a:srgbClr val="1E497C"/>
              </a:solidFill>
              <a:effectLst/>
              <a:uLnTx/>
              <a:uFillTx/>
              <a:latin typeface="Segoe UI"/>
              <a:ea typeface="+mn-ea"/>
              <a:cs typeface="Segoe UI"/>
            </a:endParaRPr>
          </a:p>
        </p:txBody>
      </p:sp>
      <p:pic>
        <p:nvPicPr>
          <p:cNvPr id="3" name="Picture 2" descr="A blue circle with green yellow and blue lines and white text&#10;&#10;Description automatically generated with low confidence">
            <a:extLst>
              <a:ext uri="{FF2B5EF4-FFF2-40B4-BE49-F238E27FC236}">
                <a16:creationId xmlns:a16="http://schemas.microsoft.com/office/drawing/2014/main" id="{7D161F87-E4BE-B6BB-25F5-7D0120A13C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8876" y="5669307"/>
            <a:ext cx="1042538" cy="1044679"/>
          </a:xfrm>
          <a:prstGeom prst="rect">
            <a:avLst/>
          </a:prstGeom>
        </p:spPr>
      </p:pic>
    </p:spTree>
    <p:extLst>
      <p:ext uri="{BB962C8B-B14F-4D97-AF65-F5344CB8AC3E}">
        <p14:creationId xmlns:p14="http://schemas.microsoft.com/office/powerpoint/2010/main" val="25580343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8A1ECC0-7724-4E20-A60F-0087C9407369}"/>
              </a:ext>
            </a:extLst>
          </p:cNvPr>
          <p:cNvSpPr/>
          <p:nvPr/>
        </p:nvSpPr>
        <p:spPr>
          <a:xfrm>
            <a:off x="0" y="0"/>
            <a:ext cx="12192000" cy="1474470"/>
          </a:xfrm>
          <a:prstGeom prst="rect">
            <a:avLst/>
          </a:prstGeom>
          <a:solidFill>
            <a:srgbClr val="61B9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95779FD7-56A9-4DCE-97A7-5F22325C875C}"/>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D473D3-290C-4640-A26F-499F46EC4D15}" type="slidenum">
              <a:rPr lang="en-US" smtClean="0"/>
              <a:pPr/>
              <a:t>3</a:t>
            </a:fld>
            <a:endParaRPr lang="en-US"/>
          </a:p>
        </p:txBody>
      </p:sp>
      <p:sp>
        <p:nvSpPr>
          <p:cNvPr id="4" name="TextBox 3">
            <a:extLst>
              <a:ext uri="{FF2B5EF4-FFF2-40B4-BE49-F238E27FC236}">
                <a16:creationId xmlns:a16="http://schemas.microsoft.com/office/drawing/2014/main" id="{AE52BFB0-72C1-4745-8627-42BF464EBDAA}"/>
              </a:ext>
            </a:extLst>
          </p:cNvPr>
          <p:cNvSpPr txBox="1"/>
          <p:nvPr/>
        </p:nvSpPr>
        <p:spPr>
          <a:xfrm>
            <a:off x="7513197" y="202643"/>
            <a:ext cx="3840603" cy="1107996"/>
          </a:xfrm>
          <a:prstGeom prst="rect">
            <a:avLst/>
          </a:prstGeom>
          <a:noFill/>
        </p:spPr>
        <p:txBody>
          <a:bodyPr wrap="none" rtlCol="0">
            <a:spAutoFit/>
          </a:bodyPr>
          <a:lstStyle/>
          <a:p>
            <a:r>
              <a:rPr lang="en-US" sz="6600" dirty="0">
                <a:solidFill>
                  <a:schemeClr val="bg1"/>
                </a:solidFill>
              </a:rPr>
              <a:t>WELCOME</a:t>
            </a:r>
          </a:p>
        </p:txBody>
      </p:sp>
      <p:sp>
        <p:nvSpPr>
          <p:cNvPr id="10" name="Rounded Rectangle 26">
            <a:extLst>
              <a:ext uri="{FF2B5EF4-FFF2-40B4-BE49-F238E27FC236}">
                <a16:creationId xmlns:a16="http://schemas.microsoft.com/office/drawing/2014/main" id="{04981418-2297-434D-83E6-F62B257F2EB4}"/>
              </a:ext>
            </a:extLst>
          </p:cNvPr>
          <p:cNvSpPr/>
          <p:nvPr/>
        </p:nvSpPr>
        <p:spPr>
          <a:xfrm>
            <a:off x="685800" y="1868170"/>
            <a:ext cx="7118661" cy="4462780"/>
          </a:xfrm>
          <a:prstGeom prst="roundRect">
            <a:avLst>
              <a:gd name="adj" fmla="val 4764"/>
            </a:avLst>
          </a:prstGeom>
          <a:gradFill>
            <a:gsLst>
              <a:gs pos="0">
                <a:srgbClr val="1E497C"/>
              </a:gs>
              <a:gs pos="100000">
                <a:schemeClr val="bg1">
                  <a:lumMod val="8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1" name="object 10">
            <a:extLst>
              <a:ext uri="{FF2B5EF4-FFF2-40B4-BE49-F238E27FC236}">
                <a16:creationId xmlns:a16="http://schemas.microsoft.com/office/drawing/2014/main" id="{95BACF97-40F1-4D16-B612-E29A63BC9D89}"/>
              </a:ext>
            </a:extLst>
          </p:cNvPr>
          <p:cNvSpPr/>
          <p:nvPr/>
        </p:nvSpPr>
        <p:spPr>
          <a:xfrm>
            <a:off x="453295" y="2231182"/>
            <a:ext cx="499745" cy="499745"/>
          </a:xfrm>
          <a:custGeom>
            <a:avLst/>
            <a:gdLst/>
            <a:ahLst/>
            <a:cxnLst/>
            <a:rect l="l" t="t" r="r" b="b"/>
            <a:pathLst>
              <a:path w="499745" h="499744">
                <a:moveTo>
                  <a:pt x="249631" y="0"/>
                </a:moveTo>
                <a:lnTo>
                  <a:pt x="204758" y="4022"/>
                </a:lnTo>
                <a:lnTo>
                  <a:pt x="162525" y="15618"/>
                </a:lnTo>
                <a:lnTo>
                  <a:pt x="123635" y="34084"/>
                </a:lnTo>
                <a:lnTo>
                  <a:pt x="88795" y="58714"/>
                </a:lnTo>
                <a:lnTo>
                  <a:pt x="58708" y="88802"/>
                </a:lnTo>
                <a:lnTo>
                  <a:pt x="34081" y="123645"/>
                </a:lnTo>
                <a:lnTo>
                  <a:pt x="15617" y="162536"/>
                </a:lnTo>
                <a:lnTo>
                  <a:pt x="4021" y="204770"/>
                </a:lnTo>
                <a:lnTo>
                  <a:pt x="0" y="249643"/>
                </a:lnTo>
                <a:lnTo>
                  <a:pt x="4021" y="294516"/>
                </a:lnTo>
                <a:lnTo>
                  <a:pt x="15617" y="336749"/>
                </a:lnTo>
                <a:lnTo>
                  <a:pt x="34081" y="375639"/>
                </a:lnTo>
                <a:lnTo>
                  <a:pt x="58708" y="410479"/>
                </a:lnTo>
                <a:lnTo>
                  <a:pt x="88795" y="440566"/>
                </a:lnTo>
                <a:lnTo>
                  <a:pt x="123635" y="465193"/>
                </a:lnTo>
                <a:lnTo>
                  <a:pt x="162525" y="483657"/>
                </a:lnTo>
                <a:lnTo>
                  <a:pt x="204758" y="495253"/>
                </a:lnTo>
                <a:lnTo>
                  <a:pt x="249631" y="499275"/>
                </a:lnTo>
                <a:lnTo>
                  <a:pt x="294503" y="495253"/>
                </a:lnTo>
                <a:lnTo>
                  <a:pt x="336737" y="483657"/>
                </a:lnTo>
                <a:lnTo>
                  <a:pt x="375626" y="465193"/>
                </a:lnTo>
                <a:lnTo>
                  <a:pt x="410466" y="440566"/>
                </a:lnTo>
                <a:lnTo>
                  <a:pt x="440553" y="410479"/>
                </a:lnTo>
                <a:lnTo>
                  <a:pt x="465181" y="375639"/>
                </a:lnTo>
                <a:lnTo>
                  <a:pt x="483645" y="336749"/>
                </a:lnTo>
                <a:lnTo>
                  <a:pt x="495240" y="294516"/>
                </a:lnTo>
                <a:lnTo>
                  <a:pt x="499262" y="249643"/>
                </a:lnTo>
                <a:lnTo>
                  <a:pt x="495240" y="204770"/>
                </a:lnTo>
                <a:lnTo>
                  <a:pt x="483645" y="162536"/>
                </a:lnTo>
                <a:lnTo>
                  <a:pt x="465181" y="123645"/>
                </a:lnTo>
                <a:lnTo>
                  <a:pt x="440553" y="88802"/>
                </a:lnTo>
                <a:lnTo>
                  <a:pt x="410466" y="58714"/>
                </a:lnTo>
                <a:lnTo>
                  <a:pt x="375626" y="34084"/>
                </a:lnTo>
                <a:lnTo>
                  <a:pt x="336737" y="15618"/>
                </a:lnTo>
                <a:lnTo>
                  <a:pt x="294503" y="4022"/>
                </a:lnTo>
                <a:lnTo>
                  <a:pt x="249631" y="0"/>
                </a:lnTo>
                <a:close/>
              </a:path>
            </a:pathLst>
          </a:custGeom>
          <a:solidFill>
            <a:srgbClr val="1F487C"/>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2" name="object 11">
            <a:extLst>
              <a:ext uri="{FF2B5EF4-FFF2-40B4-BE49-F238E27FC236}">
                <a16:creationId xmlns:a16="http://schemas.microsoft.com/office/drawing/2014/main" id="{8BF0C211-8C88-4A50-9371-0FD23E5E3FA6}"/>
              </a:ext>
            </a:extLst>
          </p:cNvPr>
          <p:cNvSpPr txBox="1"/>
          <p:nvPr/>
        </p:nvSpPr>
        <p:spPr>
          <a:xfrm>
            <a:off x="615588" y="2242298"/>
            <a:ext cx="175260" cy="391160"/>
          </a:xfrm>
          <a:prstGeom prst="rect">
            <a:avLst/>
          </a:prstGeom>
        </p:spPr>
        <p:txBody>
          <a:bodyPr vert="horz" wrap="square" lIns="0" tIns="12700" rIns="0" bIns="0" rtlCol="0">
            <a:spAutoFit/>
          </a:bodyPr>
          <a:lstStyle/>
          <a:p>
            <a:pPr marL="12700">
              <a:lnSpc>
                <a:spcPct val="100000"/>
              </a:lnSpc>
              <a:spcBef>
                <a:spcPts val="100"/>
              </a:spcBef>
            </a:pPr>
            <a:r>
              <a:rPr sz="2400" b="1" i="1" dirty="0">
                <a:solidFill>
                  <a:srgbClr val="FFFFFF"/>
                </a:solidFill>
                <a:latin typeface="Georgia"/>
                <a:cs typeface="Georgia"/>
              </a:rPr>
              <a:t>1</a:t>
            </a:r>
            <a:endParaRPr sz="2400">
              <a:latin typeface="Georgia"/>
              <a:cs typeface="Georgia"/>
            </a:endParaRPr>
          </a:p>
        </p:txBody>
      </p:sp>
      <p:sp>
        <p:nvSpPr>
          <p:cNvPr id="13" name="object 12">
            <a:extLst>
              <a:ext uri="{FF2B5EF4-FFF2-40B4-BE49-F238E27FC236}">
                <a16:creationId xmlns:a16="http://schemas.microsoft.com/office/drawing/2014/main" id="{AEB0F53C-DF41-4D4D-B314-B4D94B9B8D39}"/>
              </a:ext>
            </a:extLst>
          </p:cNvPr>
          <p:cNvSpPr/>
          <p:nvPr/>
        </p:nvSpPr>
        <p:spPr>
          <a:xfrm>
            <a:off x="453295" y="3046362"/>
            <a:ext cx="499745" cy="499745"/>
          </a:xfrm>
          <a:custGeom>
            <a:avLst/>
            <a:gdLst/>
            <a:ahLst/>
            <a:cxnLst/>
            <a:rect l="l" t="t" r="r" b="b"/>
            <a:pathLst>
              <a:path w="499745" h="499744">
                <a:moveTo>
                  <a:pt x="249631" y="0"/>
                </a:moveTo>
                <a:lnTo>
                  <a:pt x="204758" y="4022"/>
                </a:lnTo>
                <a:lnTo>
                  <a:pt x="162525" y="15618"/>
                </a:lnTo>
                <a:lnTo>
                  <a:pt x="123635" y="34084"/>
                </a:lnTo>
                <a:lnTo>
                  <a:pt x="88795" y="58714"/>
                </a:lnTo>
                <a:lnTo>
                  <a:pt x="58708" y="88802"/>
                </a:lnTo>
                <a:lnTo>
                  <a:pt x="34081" y="123645"/>
                </a:lnTo>
                <a:lnTo>
                  <a:pt x="15617" y="162536"/>
                </a:lnTo>
                <a:lnTo>
                  <a:pt x="4021" y="204770"/>
                </a:lnTo>
                <a:lnTo>
                  <a:pt x="0" y="249643"/>
                </a:lnTo>
                <a:lnTo>
                  <a:pt x="4021" y="294516"/>
                </a:lnTo>
                <a:lnTo>
                  <a:pt x="15617" y="336749"/>
                </a:lnTo>
                <a:lnTo>
                  <a:pt x="34081" y="375639"/>
                </a:lnTo>
                <a:lnTo>
                  <a:pt x="58708" y="410479"/>
                </a:lnTo>
                <a:lnTo>
                  <a:pt x="88795" y="440566"/>
                </a:lnTo>
                <a:lnTo>
                  <a:pt x="123635" y="465193"/>
                </a:lnTo>
                <a:lnTo>
                  <a:pt x="162525" y="483657"/>
                </a:lnTo>
                <a:lnTo>
                  <a:pt x="204758" y="495253"/>
                </a:lnTo>
                <a:lnTo>
                  <a:pt x="249631" y="499275"/>
                </a:lnTo>
                <a:lnTo>
                  <a:pt x="294503" y="495253"/>
                </a:lnTo>
                <a:lnTo>
                  <a:pt x="336737" y="483657"/>
                </a:lnTo>
                <a:lnTo>
                  <a:pt x="375626" y="465193"/>
                </a:lnTo>
                <a:lnTo>
                  <a:pt x="410466" y="440566"/>
                </a:lnTo>
                <a:lnTo>
                  <a:pt x="440553" y="410479"/>
                </a:lnTo>
                <a:lnTo>
                  <a:pt x="465181" y="375639"/>
                </a:lnTo>
                <a:lnTo>
                  <a:pt x="483645" y="336749"/>
                </a:lnTo>
                <a:lnTo>
                  <a:pt x="495240" y="294516"/>
                </a:lnTo>
                <a:lnTo>
                  <a:pt x="499262" y="249643"/>
                </a:lnTo>
                <a:lnTo>
                  <a:pt x="495240" y="204770"/>
                </a:lnTo>
                <a:lnTo>
                  <a:pt x="483645" y="162536"/>
                </a:lnTo>
                <a:lnTo>
                  <a:pt x="465181" y="123645"/>
                </a:lnTo>
                <a:lnTo>
                  <a:pt x="440553" y="88802"/>
                </a:lnTo>
                <a:lnTo>
                  <a:pt x="410466" y="58714"/>
                </a:lnTo>
                <a:lnTo>
                  <a:pt x="375626" y="34084"/>
                </a:lnTo>
                <a:lnTo>
                  <a:pt x="336737" y="15618"/>
                </a:lnTo>
                <a:lnTo>
                  <a:pt x="294503" y="4022"/>
                </a:lnTo>
                <a:lnTo>
                  <a:pt x="249631" y="0"/>
                </a:lnTo>
                <a:close/>
              </a:path>
            </a:pathLst>
          </a:custGeom>
          <a:solidFill>
            <a:srgbClr val="1F487C"/>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4" name="object 13">
            <a:extLst>
              <a:ext uri="{FF2B5EF4-FFF2-40B4-BE49-F238E27FC236}">
                <a16:creationId xmlns:a16="http://schemas.microsoft.com/office/drawing/2014/main" id="{E570A342-1072-45E6-BA95-370BBB95746C}"/>
              </a:ext>
            </a:extLst>
          </p:cNvPr>
          <p:cNvSpPr/>
          <p:nvPr/>
        </p:nvSpPr>
        <p:spPr>
          <a:xfrm>
            <a:off x="453295" y="3861542"/>
            <a:ext cx="499745" cy="499745"/>
          </a:xfrm>
          <a:custGeom>
            <a:avLst/>
            <a:gdLst/>
            <a:ahLst/>
            <a:cxnLst/>
            <a:rect l="l" t="t" r="r" b="b"/>
            <a:pathLst>
              <a:path w="499745" h="499745">
                <a:moveTo>
                  <a:pt x="249631" y="0"/>
                </a:moveTo>
                <a:lnTo>
                  <a:pt x="204758" y="4022"/>
                </a:lnTo>
                <a:lnTo>
                  <a:pt x="162525" y="15618"/>
                </a:lnTo>
                <a:lnTo>
                  <a:pt x="123635" y="34084"/>
                </a:lnTo>
                <a:lnTo>
                  <a:pt x="88795" y="58714"/>
                </a:lnTo>
                <a:lnTo>
                  <a:pt x="58708" y="88802"/>
                </a:lnTo>
                <a:lnTo>
                  <a:pt x="34081" y="123645"/>
                </a:lnTo>
                <a:lnTo>
                  <a:pt x="15617" y="162536"/>
                </a:lnTo>
                <a:lnTo>
                  <a:pt x="4021" y="204770"/>
                </a:lnTo>
                <a:lnTo>
                  <a:pt x="0" y="249643"/>
                </a:lnTo>
                <a:lnTo>
                  <a:pt x="4021" y="294516"/>
                </a:lnTo>
                <a:lnTo>
                  <a:pt x="15617" y="336749"/>
                </a:lnTo>
                <a:lnTo>
                  <a:pt x="34081" y="375639"/>
                </a:lnTo>
                <a:lnTo>
                  <a:pt x="58708" y="410479"/>
                </a:lnTo>
                <a:lnTo>
                  <a:pt x="88795" y="440566"/>
                </a:lnTo>
                <a:lnTo>
                  <a:pt x="123635" y="465193"/>
                </a:lnTo>
                <a:lnTo>
                  <a:pt x="162525" y="483657"/>
                </a:lnTo>
                <a:lnTo>
                  <a:pt x="204758" y="495253"/>
                </a:lnTo>
                <a:lnTo>
                  <a:pt x="249631" y="499275"/>
                </a:lnTo>
                <a:lnTo>
                  <a:pt x="294503" y="495253"/>
                </a:lnTo>
                <a:lnTo>
                  <a:pt x="336737" y="483657"/>
                </a:lnTo>
                <a:lnTo>
                  <a:pt x="375626" y="465193"/>
                </a:lnTo>
                <a:lnTo>
                  <a:pt x="410466" y="440566"/>
                </a:lnTo>
                <a:lnTo>
                  <a:pt x="440553" y="410479"/>
                </a:lnTo>
                <a:lnTo>
                  <a:pt x="465181" y="375639"/>
                </a:lnTo>
                <a:lnTo>
                  <a:pt x="483645" y="336749"/>
                </a:lnTo>
                <a:lnTo>
                  <a:pt x="495240" y="294516"/>
                </a:lnTo>
                <a:lnTo>
                  <a:pt x="499262" y="249643"/>
                </a:lnTo>
                <a:lnTo>
                  <a:pt x="495240" y="204770"/>
                </a:lnTo>
                <a:lnTo>
                  <a:pt x="483645" y="162536"/>
                </a:lnTo>
                <a:lnTo>
                  <a:pt x="465181" y="123645"/>
                </a:lnTo>
                <a:lnTo>
                  <a:pt x="440553" y="88802"/>
                </a:lnTo>
                <a:lnTo>
                  <a:pt x="410466" y="58714"/>
                </a:lnTo>
                <a:lnTo>
                  <a:pt x="375626" y="34084"/>
                </a:lnTo>
                <a:lnTo>
                  <a:pt x="336737" y="15618"/>
                </a:lnTo>
                <a:lnTo>
                  <a:pt x="294503" y="4022"/>
                </a:lnTo>
                <a:lnTo>
                  <a:pt x="249631" y="0"/>
                </a:lnTo>
                <a:close/>
              </a:path>
            </a:pathLst>
          </a:custGeom>
          <a:solidFill>
            <a:srgbClr val="1F487C"/>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5" name="object 14">
            <a:extLst>
              <a:ext uri="{FF2B5EF4-FFF2-40B4-BE49-F238E27FC236}">
                <a16:creationId xmlns:a16="http://schemas.microsoft.com/office/drawing/2014/main" id="{DD5FA527-9A14-4BDC-99E5-F7D7278B2434}"/>
              </a:ext>
            </a:extLst>
          </p:cNvPr>
          <p:cNvSpPr txBox="1"/>
          <p:nvPr/>
        </p:nvSpPr>
        <p:spPr>
          <a:xfrm>
            <a:off x="595049" y="3847258"/>
            <a:ext cx="215900" cy="391160"/>
          </a:xfrm>
          <a:prstGeom prst="rect">
            <a:avLst/>
          </a:prstGeom>
        </p:spPr>
        <p:txBody>
          <a:bodyPr vert="horz" wrap="square" lIns="0" tIns="12700" rIns="0" bIns="0" rtlCol="0">
            <a:spAutoFit/>
          </a:bodyPr>
          <a:lstStyle/>
          <a:p>
            <a:pPr marL="12700">
              <a:lnSpc>
                <a:spcPct val="100000"/>
              </a:lnSpc>
              <a:spcBef>
                <a:spcPts val="100"/>
              </a:spcBef>
            </a:pPr>
            <a:r>
              <a:rPr sz="2400" b="1" i="1" dirty="0">
                <a:solidFill>
                  <a:srgbClr val="FFFFFF"/>
                </a:solidFill>
                <a:latin typeface="Georgia"/>
                <a:cs typeface="Georgia"/>
              </a:rPr>
              <a:t>3</a:t>
            </a:r>
            <a:endParaRPr sz="2400">
              <a:latin typeface="Georgia"/>
              <a:cs typeface="Georgia"/>
            </a:endParaRPr>
          </a:p>
        </p:txBody>
      </p:sp>
      <p:sp>
        <p:nvSpPr>
          <p:cNvPr id="16" name="object 15">
            <a:extLst>
              <a:ext uri="{FF2B5EF4-FFF2-40B4-BE49-F238E27FC236}">
                <a16:creationId xmlns:a16="http://schemas.microsoft.com/office/drawing/2014/main" id="{382B288F-324F-4309-B20F-96E75DB12679}"/>
              </a:ext>
            </a:extLst>
          </p:cNvPr>
          <p:cNvSpPr/>
          <p:nvPr/>
        </p:nvSpPr>
        <p:spPr>
          <a:xfrm>
            <a:off x="453295" y="4676720"/>
            <a:ext cx="499745" cy="499745"/>
          </a:xfrm>
          <a:custGeom>
            <a:avLst/>
            <a:gdLst/>
            <a:ahLst/>
            <a:cxnLst/>
            <a:rect l="l" t="t" r="r" b="b"/>
            <a:pathLst>
              <a:path w="499745" h="499745">
                <a:moveTo>
                  <a:pt x="249631" y="0"/>
                </a:moveTo>
                <a:lnTo>
                  <a:pt x="204758" y="4022"/>
                </a:lnTo>
                <a:lnTo>
                  <a:pt x="162525" y="15618"/>
                </a:lnTo>
                <a:lnTo>
                  <a:pt x="123635" y="34084"/>
                </a:lnTo>
                <a:lnTo>
                  <a:pt x="88795" y="58714"/>
                </a:lnTo>
                <a:lnTo>
                  <a:pt x="58708" y="88802"/>
                </a:lnTo>
                <a:lnTo>
                  <a:pt x="34081" y="123645"/>
                </a:lnTo>
                <a:lnTo>
                  <a:pt x="15617" y="162536"/>
                </a:lnTo>
                <a:lnTo>
                  <a:pt x="4021" y="204770"/>
                </a:lnTo>
                <a:lnTo>
                  <a:pt x="0" y="249643"/>
                </a:lnTo>
                <a:lnTo>
                  <a:pt x="4021" y="294516"/>
                </a:lnTo>
                <a:lnTo>
                  <a:pt x="15617" y="336749"/>
                </a:lnTo>
                <a:lnTo>
                  <a:pt x="34081" y="375639"/>
                </a:lnTo>
                <a:lnTo>
                  <a:pt x="58708" y="410479"/>
                </a:lnTo>
                <a:lnTo>
                  <a:pt x="88795" y="440566"/>
                </a:lnTo>
                <a:lnTo>
                  <a:pt x="123635" y="465193"/>
                </a:lnTo>
                <a:lnTo>
                  <a:pt x="162525" y="483657"/>
                </a:lnTo>
                <a:lnTo>
                  <a:pt x="204758" y="495253"/>
                </a:lnTo>
                <a:lnTo>
                  <a:pt x="249631" y="499275"/>
                </a:lnTo>
                <a:lnTo>
                  <a:pt x="294503" y="495253"/>
                </a:lnTo>
                <a:lnTo>
                  <a:pt x="336737" y="483657"/>
                </a:lnTo>
                <a:lnTo>
                  <a:pt x="375626" y="465193"/>
                </a:lnTo>
                <a:lnTo>
                  <a:pt x="410466" y="440566"/>
                </a:lnTo>
                <a:lnTo>
                  <a:pt x="440553" y="410479"/>
                </a:lnTo>
                <a:lnTo>
                  <a:pt x="465181" y="375639"/>
                </a:lnTo>
                <a:lnTo>
                  <a:pt x="483645" y="336749"/>
                </a:lnTo>
                <a:lnTo>
                  <a:pt x="495240" y="294516"/>
                </a:lnTo>
                <a:lnTo>
                  <a:pt x="499262" y="249643"/>
                </a:lnTo>
                <a:lnTo>
                  <a:pt x="495240" y="204770"/>
                </a:lnTo>
                <a:lnTo>
                  <a:pt x="483645" y="162536"/>
                </a:lnTo>
                <a:lnTo>
                  <a:pt x="465181" y="123645"/>
                </a:lnTo>
                <a:lnTo>
                  <a:pt x="440553" y="88802"/>
                </a:lnTo>
                <a:lnTo>
                  <a:pt x="410466" y="58714"/>
                </a:lnTo>
                <a:lnTo>
                  <a:pt x="375626" y="34084"/>
                </a:lnTo>
                <a:lnTo>
                  <a:pt x="336737" y="15618"/>
                </a:lnTo>
                <a:lnTo>
                  <a:pt x="294503" y="4022"/>
                </a:lnTo>
                <a:lnTo>
                  <a:pt x="249631" y="0"/>
                </a:lnTo>
                <a:close/>
              </a:path>
            </a:pathLst>
          </a:custGeom>
          <a:solidFill>
            <a:srgbClr val="1F487C"/>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7" name="object 16">
            <a:extLst>
              <a:ext uri="{FF2B5EF4-FFF2-40B4-BE49-F238E27FC236}">
                <a16:creationId xmlns:a16="http://schemas.microsoft.com/office/drawing/2014/main" id="{86522A91-1944-4839-BFE9-F0E78B7E25BB}"/>
              </a:ext>
            </a:extLst>
          </p:cNvPr>
          <p:cNvSpPr txBox="1"/>
          <p:nvPr/>
        </p:nvSpPr>
        <p:spPr>
          <a:xfrm>
            <a:off x="591254" y="4662438"/>
            <a:ext cx="223520" cy="391160"/>
          </a:xfrm>
          <a:prstGeom prst="rect">
            <a:avLst/>
          </a:prstGeom>
        </p:spPr>
        <p:txBody>
          <a:bodyPr vert="horz" wrap="square" lIns="0" tIns="12700" rIns="0" bIns="0" rtlCol="0">
            <a:spAutoFit/>
          </a:bodyPr>
          <a:lstStyle/>
          <a:p>
            <a:pPr marL="12700">
              <a:lnSpc>
                <a:spcPct val="100000"/>
              </a:lnSpc>
              <a:spcBef>
                <a:spcPts val="100"/>
              </a:spcBef>
            </a:pPr>
            <a:r>
              <a:rPr sz="2400" b="1" i="1" dirty="0">
                <a:solidFill>
                  <a:srgbClr val="FFFFFF"/>
                </a:solidFill>
                <a:latin typeface="Georgia"/>
                <a:cs typeface="Georgia"/>
              </a:rPr>
              <a:t>4</a:t>
            </a:r>
            <a:endParaRPr sz="2400">
              <a:latin typeface="Georgia"/>
              <a:cs typeface="Georgia"/>
            </a:endParaRPr>
          </a:p>
        </p:txBody>
      </p:sp>
      <p:sp>
        <p:nvSpPr>
          <p:cNvPr id="18" name="object 17">
            <a:extLst>
              <a:ext uri="{FF2B5EF4-FFF2-40B4-BE49-F238E27FC236}">
                <a16:creationId xmlns:a16="http://schemas.microsoft.com/office/drawing/2014/main" id="{B67A337C-5779-4931-A114-E78E5A7C5E2A}"/>
              </a:ext>
            </a:extLst>
          </p:cNvPr>
          <p:cNvSpPr/>
          <p:nvPr/>
        </p:nvSpPr>
        <p:spPr>
          <a:xfrm>
            <a:off x="453295" y="5491451"/>
            <a:ext cx="499745" cy="499745"/>
          </a:xfrm>
          <a:custGeom>
            <a:avLst/>
            <a:gdLst/>
            <a:ahLst/>
            <a:cxnLst/>
            <a:rect l="l" t="t" r="r" b="b"/>
            <a:pathLst>
              <a:path w="499745" h="499745">
                <a:moveTo>
                  <a:pt x="249631" y="0"/>
                </a:moveTo>
                <a:lnTo>
                  <a:pt x="204758" y="4022"/>
                </a:lnTo>
                <a:lnTo>
                  <a:pt x="162525" y="15618"/>
                </a:lnTo>
                <a:lnTo>
                  <a:pt x="123635" y="34084"/>
                </a:lnTo>
                <a:lnTo>
                  <a:pt x="88795" y="58714"/>
                </a:lnTo>
                <a:lnTo>
                  <a:pt x="58708" y="88802"/>
                </a:lnTo>
                <a:lnTo>
                  <a:pt x="34081" y="123645"/>
                </a:lnTo>
                <a:lnTo>
                  <a:pt x="15617" y="162536"/>
                </a:lnTo>
                <a:lnTo>
                  <a:pt x="4021" y="204770"/>
                </a:lnTo>
                <a:lnTo>
                  <a:pt x="0" y="249643"/>
                </a:lnTo>
                <a:lnTo>
                  <a:pt x="4021" y="294516"/>
                </a:lnTo>
                <a:lnTo>
                  <a:pt x="15617" y="336749"/>
                </a:lnTo>
                <a:lnTo>
                  <a:pt x="34081" y="375639"/>
                </a:lnTo>
                <a:lnTo>
                  <a:pt x="58708" y="410479"/>
                </a:lnTo>
                <a:lnTo>
                  <a:pt x="88795" y="440566"/>
                </a:lnTo>
                <a:lnTo>
                  <a:pt x="123635" y="465193"/>
                </a:lnTo>
                <a:lnTo>
                  <a:pt x="162525" y="483657"/>
                </a:lnTo>
                <a:lnTo>
                  <a:pt x="204758" y="495253"/>
                </a:lnTo>
                <a:lnTo>
                  <a:pt x="249631" y="499275"/>
                </a:lnTo>
                <a:lnTo>
                  <a:pt x="294503" y="495253"/>
                </a:lnTo>
                <a:lnTo>
                  <a:pt x="336737" y="483657"/>
                </a:lnTo>
                <a:lnTo>
                  <a:pt x="375626" y="465193"/>
                </a:lnTo>
                <a:lnTo>
                  <a:pt x="410466" y="440566"/>
                </a:lnTo>
                <a:lnTo>
                  <a:pt x="440553" y="410479"/>
                </a:lnTo>
                <a:lnTo>
                  <a:pt x="465181" y="375639"/>
                </a:lnTo>
                <a:lnTo>
                  <a:pt x="483645" y="336749"/>
                </a:lnTo>
                <a:lnTo>
                  <a:pt x="495240" y="294516"/>
                </a:lnTo>
                <a:lnTo>
                  <a:pt x="499262" y="249643"/>
                </a:lnTo>
                <a:lnTo>
                  <a:pt x="495240" y="204770"/>
                </a:lnTo>
                <a:lnTo>
                  <a:pt x="483645" y="162536"/>
                </a:lnTo>
                <a:lnTo>
                  <a:pt x="465181" y="123645"/>
                </a:lnTo>
                <a:lnTo>
                  <a:pt x="440553" y="88802"/>
                </a:lnTo>
                <a:lnTo>
                  <a:pt x="410466" y="58714"/>
                </a:lnTo>
                <a:lnTo>
                  <a:pt x="375626" y="34084"/>
                </a:lnTo>
                <a:lnTo>
                  <a:pt x="336737" y="15618"/>
                </a:lnTo>
                <a:lnTo>
                  <a:pt x="294503" y="4022"/>
                </a:lnTo>
                <a:lnTo>
                  <a:pt x="249631" y="0"/>
                </a:lnTo>
                <a:close/>
              </a:path>
            </a:pathLst>
          </a:custGeom>
          <a:solidFill>
            <a:srgbClr val="1F487C"/>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9" name="object 18">
            <a:extLst>
              <a:ext uri="{FF2B5EF4-FFF2-40B4-BE49-F238E27FC236}">
                <a16:creationId xmlns:a16="http://schemas.microsoft.com/office/drawing/2014/main" id="{50A5FEA2-B8BF-4CDD-B92F-6C23597535CD}"/>
              </a:ext>
            </a:extLst>
          </p:cNvPr>
          <p:cNvSpPr txBox="1"/>
          <p:nvPr/>
        </p:nvSpPr>
        <p:spPr>
          <a:xfrm>
            <a:off x="598919" y="5477168"/>
            <a:ext cx="208279" cy="391160"/>
          </a:xfrm>
          <a:prstGeom prst="rect">
            <a:avLst/>
          </a:prstGeom>
        </p:spPr>
        <p:txBody>
          <a:bodyPr vert="horz" wrap="square" lIns="0" tIns="12700" rIns="0" bIns="0" rtlCol="0">
            <a:spAutoFit/>
          </a:bodyPr>
          <a:lstStyle/>
          <a:p>
            <a:pPr marL="12700">
              <a:lnSpc>
                <a:spcPct val="100000"/>
              </a:lnSpc>
              <a:spcBef>
                <a:spcPts val="100"/>
              </a:spcBef>
            </a:pPr>
            <a:r>
              <a:rPr sz="2400" b="1" i="1" dirty="0">
                <a:solidFill>
                  <a:srgbClr val="FFFFFF"/>
                </a:solidFill>
                <a:latin typeface="Georgia"/>
                <a:cs typeface="Georgia"/>
              </a:rPr>
              <a:t>5</a:t>
            </a:r>
            <a:endParaRPr sz="2400">
              <a:latin typeface="Georgia"/>
              <a:cs typeface="Georgia"/>
            </a:endParaRPr>
          </a:p>
        </p:txBody>
      </p:sp>
      <p:sp>
        <p:nvSpPr>
          <p:cNvPr id="20" name="object 19">
            <a:extLst>
              <a:ext uri="{FF2B5EF4-FFF2-40B4-BE49-F238E27FC236}">
                <a16:creationId xmlns:a16="http://schemas.microsoft.com/office/drawing/2014/main" id="{05507131-9B6A-4ED5-AD18-8BC6B822EB13}"/>
              </a:ext>
            </a:extLst>
          </p:cNvPr>
          <p:cNvSpPr txBox="1"/>
          <p:nvPr/>
        </p:nvSpPr>
        <p:spPr>
          <a:xfrm>
            <a:off x="1307297" y="2322735"/>
            <a:ext cx="6497164" cy="289823"/>
          </a:xfrm>
          <a:prstGeom prst="rect">
            <a:avLst/>
          </a:prstGeom>
        </p:spPr>
        <p:txBody>
          <a:bodyPr vert="horz" wrap="square" lIns="0" tIns="12700" rIns="0" bIns="0" rtlCol="0">
            <a:spAutoFit/>
          </a:bodyPr>
          <a:lstStyle/>
          <a:p>
            <a:pPr marL="12700">
              <a:lnSpc>
                <a:spcPct val="100000"/>
              </a:lnSpc>
              <a:spcBef>
                <a:spcPts val="100"/>
              </a:spcBef>
            </a:pPr>
            <a:r>
              <a:rPr sz="1800" b="1" spc="-15" dirty="0">
                <a:solidFill>
                  <a:srgbClr val="1E497C"/>
                </a:solidFill>
                <a:latin typeface="Segoe UI"/>
                <a:cs typeface="Segoe UI"/>
              </a:rPr>
              <a:t>Welcome</a:t>
            </a:r>
            <a:r>
              <a:rPr lang="en-US" sz="1800" b="1" spc="-15" dirty="0">
                <a:solidFill>
                  <a:srgbClr val="1E497C"/>
                </a:solidFill>
                <a:latin typeface="Segoe UI"/>
                <a:cs typeface="Segoe UI"/>
              </a:rPr>
              <a:t> and Remarks from </a:t>
            </a:r>
            <a:r>
              <a:rPr lang="en-US" b="1" spc="-15" dirty="0">
                <a:solidFill>
                  <a:srgbClr val="1E497C"/>
                </a:solidFill>
                <a:latin typeface="Segoe UI"/>
                <a:cs typeface="Segoe UI"/>
              </a:rPr>
              <a:t>Anne Arundel </a:t>
            </a:r>
            <a:r>
              <a:rPr lang="en-US" sz="1800" b="1" spc="-15" dirty="0">
                <a:solidFill>
                  <a:srgbClr val="1E497C"/>
                </a:solidFill>
                <a:latin typeface="Segoe UI"/>
                <a:cs typeface="Segoe UI"/>
              </a:rPr>
              <a:t>County </a:t>
            </a:r>
            <a:endParaRPr sz="1800" dirty="0">
              <a:solidFill>
                <a:srgbClr val="1E497C"/>
              </a:solidFill>
              <a:latin typeface="Segoe UI Semilight"/>
              <a:cs typeface="Segoe UI Semilight"/>
            </a:endParaRPr>
          </a:p>
        </p:txBody>
      </p:sp>
      <p:sp>
        <p:nvSpPr>
          <p:cNvPr id="21" name="object 20">
            <a:extLst>
              <a:ext uri="{FF2B5EF4-FFF2-40B4-BE49-F238E27FC236}">
                <a16:creationId xmlns:a16="http://schemas.microsoft.com/office/drawing/2014/main" id="{4E1A2780-41CE-4666-8BE5-09534DF7ADAF}"/>
              </a:ext>
            </a:extLst>
          </p:cNvPr>
          <p:cNvSpPr txBox="1"/>
          <p:nvPr/>
        </p:nvSpPr>
        <p:spPr>
          <a:xfrm>
            <a:off x="594751" y="3137915"/>
            <a:ext cx="7101449" cy="307777"/>
          </a:xfrm>
          <a:prstGeom prst="rect">
            <a:avLst/>
          </a:prstGeom>
        </p:spPr>
        <p:txBody>
          <a:bodyPr vert="horz" wrap="square" lIns="0" tIns="0" rIns="0" bIns="0" rtlCol="0">
            <a:spAutoFit/>
          </a:bodyPr>
          <a:lstStyle/>
          <a:p>
            <a:pPr marL="12700">
              <a:lnSpc>
                <a:spcPts val="2360"/>
              </a:lnSpc>
              <a:tabLst>
                <a:tab pos="725170" algn="l"/>
              </a:tabLst>
            </a:pPr>
            <a:r>
              <a:rPr sz="3600" b="1" i="1" baseline="1157" dirty="0">
                <a:solidFill>
                  <a:schemeClr val="bg1"/>
                </a:solidFill>
                <a:latin typeface="Georgia"/>
                <a:cs typeface="Georgia"/>
              </a:rPr>
              <a:t>2</a:t>
            </a:r>
            <a:r>
              <a:rPr sz="3600" b="1" i="1" baseline="1157" dirty="0">
                <a:solidFill>
                  <a:srgbClr val="1E497C"/>
                </a:solidFill>
                <a:latin typeface="Georgia"/>
                <a:cs typeface="Georgia"/>
              </a:rPr>
              <a:t>	</a:t>
            </a:r>
            <a:r>
              <a:rPr sz="1800" b="1" spc="-85" dirty="0">
                <a:solidFill>
                  <a:srgbClr val="1E497C"/>
                </a:solidFill>
                <a:latin typeface="Segoe UI"/>
                <a:cs typeface="Segoe UI"/>
              </a:rPr>
              <a:t> </a:t>
            </a:r>
            <a:r>
              <a:rPr lang="en-US" b="1" spc="-5" dirty="0">
                <a:solidFill>
                  <a:srgbClr val="1E497C"/>
                </a:solidFill>
                <a:latin typeface="Segoe UI"/>
                <a:cs typeface="Segoe UI"/>
              </a:rPr>
              <a:t>Attendance Link &amp; SKOOL </a:t>
            </a:r>
            <a:endParaRPr sz="1800" dirty="0">
              <a:solidFill>
                <a:srgbClr val="1E497C"/>
              </a:solidFill>
              <a:latin typeface="Segoe UI"/>
              <a:cs typeface="Segoe UI"/>
            </a:endParaRPr>
          </a:p>
        </p:txBody>
      </p:sp>
      <p:sp>
        <p:nvSpPr>
          <p:cNvPr id="22" name="object 21">
            <a:extLst>
              <a:ext uri="{FF2B5EF4-FFF2-40B4-BE49-F238E27FC236}">
                <a16:creationId xmlns:a16="http://schemas.microsoft.com/office/drawing/2014/main" id="{6952DF8F-3BFF-4E4F-8AE0-5230EF7DE80C}"/>
              </a:ext>
            </a:extLst>
          </p:cNvPr>
          <p:cNvSpPr txBox="1"/>
          <p:nvPr/>
        </p:nvSpPr>
        <p:spPr>
          <a:xfrm>
            <a:off x="1307297" y="3953095"/>
            <a:ext cx="5640070" cy="289823"/>
          </a:xfrm>
          <a:prstGeom prst="rect">
            <a:avLst/>
          </a:prstGeom>
        </p:spPr>
        <p:txBody>
          <a:bodyPr vert="horz" wrap="square" lIns="0" tIns="12700" rIns="0" bIns="0" rtlCol="0">
            <a:spAutoFit/>
          </a:bodyPr>
          <a:lstStyle/>
          <a:p>
            <a:pPr marL="12700">
              <a:lnSpc>
                <a:spcPct val="100000"/>
              </a:lnSpc>
              <a:spcBef>
                <a:spcPts val="100"/>
              </a:spcBef>
            </a:pPr>
            <a:r>
              <a:rPr lang="en-US" b="1" spc="-5" dirty="0">
                <a:solidFill>
                  <a:srgbClr val="1E497C"/>
                </a:solidFill>
                <a:latin typeface="Segoe UI"/>
                <a:cs typeface="Segoe UI"/>
              </a:rPr>
              <a:t>Facilitator and Business Owner Introductions</a:t>
            </a:r>
            <a:endParaRPr sz="1800" dirty="0">
              <a:solidFill>
                <a:srgbClr val="1E497C"/>
              </a:solidFill>
              <a:latin typeface="Segoe UI Semilight"/>
              <a:cs typeface="Segoe UI Semilight"/>
            </a:endParaRPr>
          </a:p>
        </p:txBody>
      </p:sp>
      <p:sp>
        <p:nvSpPr>
          <p:cNvPr id="23" name="object 22">
            <a:extLst>
              <a:ext uri="{FF2B5EF4-FFF2-40B4-BE49-F238E27FC236}">
                <a16:creationId xmlns:a16="http://schemas.microsoft.com/office/drawing/2014/main" id="{DBC7DDDA-777F-48AE-8B76-7FC6C71FA0C8}"/>
              </a:ext>
            </a:extLst>
          </p:cNvPr>
          <p:cNvSpPr txBox="1"/>
          <p:nvPr/>
        </p:nvSpPr>
        <p:spPr>
          <a:xfrm>
            <a:off x="1307297" y="4768273"/>
            <a:ext cx="5867400" cy="289823"/>
          </a:xfrm>
          <a:prstGeom prst="rect">
            <a:avLst/>
          </a:prstGeom>
        </p:spPr>
        <p:txBody>
          <a:bodyPr vert="horz" wrap="square" lIns="0" tIns="12700" rIns="0" bIns="0" rtlCol="0">
            <a:spAutoFit/>
          </a:bodyPr>
          <a:lstStyle/>
          <a:p>
            <a:pPr marL="12700">
              <a:lnSpc>
                <a:spcPct val="100000"/>
              </a:lnSpc>
              <a:spcBef>
                <a:spcPts val="100"/>
              </a:spcBef>
            </a:pPr>
            <a:r>
              <a:rPr lang="en-US" sz="1800" b="1" spc="-5" dirty="0">
                <a:solidFill>
                  <a:srgbClr val="1E497C"/>
                </a:solidFill>
                <a:latin typeface="Segoe UI"/>
                <a:cs typeface="Segoe UI"/>
              </a:rPr>
              <a:t>Discussion </a:t>
            </a:r>
            <a:endParaRPr sz="1800" dirty="0">
              <a:solidFill>
                <a:srgbClr val="1E497C"/>
              </a:solidFill>
              <a:latin typeface="Segoe UI"/>
              <a:cs typeface="Segoe UI"/>
            </a:endParaRPr>
          </a:p>
        </p:txBody>
      </p:sp>
      <p:sp>
        <p:nvSpPr>
          <p:cNvPr id="24" name="object 23">
            <a:extLst>
              <a:ext uri="{FF2B5EF4-FFF2-40B4-BE49-F238E27FC236}">
                <a16:creationId xmlns:a16="http://schemas.microsoft.com/office/drawing/2014/main" id="{AE7FBC82-CA99-4842-9B2D-877268AE7BE8}"/>
              </a:ext>
            </a:extLst>
          </p:cNvPr>
          <p:cNvSpPr txBox="1"/>
          <p:nvPr/>
        </p:nvSpPr>
        <p:spPr>
          <a:xfrm>
            <a:off x="1307297" y="5445844"/>
            <a:ext cx="3528060" cy="289823"/>
          </a:xfrm>
          <a:prstGeom prst="rect">
            <a:avLst/>
          </a:prstGeom>
          <a:noFill/>
        </p:spPr>
        <p:txBody>
          <a:bodyPr vert="horz" wrap="square" lIns="0" tIns="12700" rIns="0" bIns="0" rtlCol="0">
            <a:spAutoFit/>
          </a:bodyPr>
          <a:lstStyle/>
          <a:p>
            <a:pPr marL="12700" marR="5080">
              <a:lnSpc>
                <a:spcPct val="100000"/>
              </a:lnSpc>
              <a:spcBef>
                <a:spcPts val="100"/>
              </a:spcBef>
            </a:pPr>
            <a:r>
              <a:rPr sz="1800" b="1" spc="-5" dirty="0">
                <a:solidFill>
                  <a:srgbClr val="1E497C"/>
                </a:solidFill>
                <a:latin typeface="Segoe UI"/>
                <a:cs typeface="Segoe UI"/>
              </a:rPr>
              <a:t>Q&amp;A</a:t>
            </a:r>
            <a:endParaRPr sz="1800" dirty="0">
              <a:solidFill>
                <a:srgbClr val="1E497C"/>
              </a:solidFill>
              <a:latin typeface="Segoe UI Semilight"/>
              <a:cs typeface="Segoe UI Semilight"/>
            </a:endParaRPr>
          </a:p>
        </p:txBody>
      </p:sp>
      <p:sp>
        <p:nvSpPr>
          <p:cNvPr id="5" name="TextBox 4">
            <a:extLst>
              <a:ext uri="{FF2B5EF4-FFF2-40B4-BE49-F238E27FC236}">
                <a16:creationId xmlns:a16="http://schemas.microsoft.com/office/drawing/2014/main" id="{A484E709-DB25-4F5F-96F2-2EA362905D6E}"/>
              </a:ext>
            </a:extLst>
          </p:cNvPr>
          <p:cNvSpPr txBox="1"/>
          <p:nvPr/>
        </p:nvSpPr>
        <p:spPr>
          <a:xfrm>
            <a:off x="8036966" y="1600200"/>
            <a:ext cx="3915704" cy="5355312"/>
          </a:xfrm>
          <a:prstGeom prst="rect">
            <a:avLst/>
          </a:prstGeom>
          <a:noFill/>
        </p:spPr>
        <p:txBody>
          <a:bodyPr wrap="square" lIns="91440" tIns="45720" rIns="91440" bIns="45720" rtlCol="0" anchor="t">
            <a:spAutoFit/>
          </a:bodyPr>
          <a:lstStyle/>
          <a:p>
            <a:r>
              <a:rPr lang="en-US" b="1" dirty="0"/>
              <a:t>Anne Arundel County Economic Development:  </a:t>
            </a:r>
            <a:br>
              <a:rPr lang="en-US" dirty="0"/>
            </a:br>
            <a:r>
              <a:rPr lang="en-US" dirty="0"/>
              <a:t>Barbara Quaye</a:t>
            </a:r>
          </a:p>
          <a:p>
            <a:endParaRPr lang="en-US" dirty="0"/>
          </a:p>
          <a:p>
            <a:r>
              <a:rPr lang="en-US" b="1" dirty="0"/>
              <a:t>Mentors:</a:t>
            </a:r>
          </a:p>
          <a:p>
            <a:r>
              <a:rPr lang="en-US" b="1" dirty="0"/>
              <a:t>LAW: </a:t>
            </a:r>
            <a:r>
              <a:rPr lang="en-US" dirty="0"/>
              <a:t>Yoscaisa Jorge &amp; Francisco Mundaca </a:t>
            </a:r>
          </a:p>
          <a:p>
            <a:r>
              <a:rPr lang="en-US" b="1" dirty="0"/>
              <a:t>ACCOUNTING: </a:t>
            </a:r>
            <a:r>
              <a:rPr lang="en-US" dirty="0"/>
              <a:t>Catherine Wright &amp; Zokpia Olumese </a:t>
            </a:r>
          </a:p>
          <a:p>
            <a:r>
              <a:rPr lang="en-US" b="1" dirty="0"/>
              <a:t>MARKETING: </a:t>
            </a:r>
            <a:r>
              <a:rPr lang="en-US" dirty="0"/>
              <a:t>Tyrus Shivers </a:t>
            </a:r>
          </a:p>
          <a:p>
            <a:r>
              <a:rPr lang="en-US" b="1" dirty="0"/>
              <a:t>HR:</a:t>
            </a:r>
            <a:r>
              <a:rPr lang="en-US" dirty="0"/>
              <a:t> Hennither Grant</a:t>
            </a:r>
          </a:p>
          <a:p>
            <a:r>
              <a:rPr lang="en-US" b="1" dirty="0"/>
              <a:t>OPS: </a:t>
            </a:r>
            <a:r>
              <a:rPr lang="en-US" dirty="0"/>
              <a:t>Dr. Rhonda Farrell </a:t>
            </a:r>
          </a:p>
          <a:p>
            <a:endParaRPr lang="en-US" dirty="0"/>
          </a:p>
          <a:p>
            <a:r>
              <a:rPr lang="en-US" b="1" dirty="0"/>
              <a:t>Facilitators:</a:t>
            </a:r>
          </a:p>
          <a:p>
            <a:r>
              <a:rPr lang="en-US" dirty="0"/>
              <a:t>Will Holmes &amp; Dr. Imani Coles</a:t>
            </a:r>
          </a:p>
          <a:p>
            <a:endParaRPr lang="en-US" dirty="0"/>
          </a:p>
          <a:p>
            <a:r>
              <a:rPr lang="en-US" b="1" dirty="0"/>
              <a:t>Contact info, homework and resources:</a:t>
            </a:r>
          </a:p>
          <a:p>
            <a:r>
              <a:rPr lang="en-US" dirty="0">
                <a:hlinkClick r:id="rId2"/>
              </a:rPr>
              <a:t>https://www.skool.com/whc</a:t>
            </a:r>
            <a:endParaRPr lang="en-US" dirty="0"/>
          </a:p>
          <a:p>
            <a:endParaRPr lang="en-US" dirty="0"/>
          </a:p>
        </p:txBody>
      </p:sp>
      <p:pic>
        <p:nvPicPr>
          <p:cNvPr id="3" name="Picture 2" descr="Logo, company name&#10;&#10;Description automatically generated">
            <a:extLst>
              <a:ext uri="{FF2B5EF4-FFF2-40B4-BE49-F238E27FC236}">
                <a16:creationId xmlns:a16="http://schemas.microsoft.com/office/drawing/2014/main" id="{E232FA2B-D9B6-7386-3656-90A8D4604F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757" y="5948292"/>
            <a:ext cx="871861" cy="873651"/>
          </a:xfrm>
          <a:prstGeom prst="rect">
            <a:avLst/>
          </a:prstGeom>
        </p:spPr>
      </p:pic>
      <p:pic>
        <p:nvPicPr>
          <p:cNvPr id="26" name="Picture 25" descr="A logo for a company&#10;&#10;Description automatically generated">
            <a:extLst>
              <a:ext uri="{FF2B5EF4-FFF2-40B4-BE49-F238E27FC236}">
                <a16:creationId xmlns:a16="http://schemas.microsoft.com/office/drawing/2014/main" id="{19B7847C-F7CF-0914-2064-B9085647DA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 y="-18557"/>
            <a:ext cx="1786004" cy="1786004"/>
          </a:xfrm>
          <a:prstGeom prst="rect">
            <a:avLst/>
          </a:prstGeom>
        </p:spPr>
      </p:pic>
    </p:spTree>
    <p:extLst>
      <p:ext uri="{BB962C8B-B14F-4D97-AF65-F5344CB8AC3E}">
        <p14:creationId xmlns:p14="http://schemas.microsoft.com/office/powerpoint/2010/main" val="991373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F68BA4C-A7C0-4BCE-9903-5EBE17000093}"/>
              </a:ext>
            </a:extLst>
          </p:cNvPr>
          <p:cNvSpPr txBox="1"/>
          <p:nvPr/>
        </p:nvSpPr>
        <p:spPr>
          <a:xfrm>
            <a:off x="1" y="6409551"/>
            <a:ext cx="12192000" cy="523220"/>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Download at </a:t>
            </a:r>
            <a:r>
              <a:rPr kumimoji="0" lang="en-US" sz="1400" b="0"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www.whcusa.com/cashflow</a:t>
            </a:r>
            <a:r>
              <a:rPr kumimoji="0" lang="en-US" sz="1400" b="0"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408B6942-BE50-4A9C-A59D-AB762E4C1938}"/>
              </a:ext>
            </a:extLst>
          </p:cNvPr>
          <p:cNvSpPr/>
          <p:nvPr/>
        </p:nvSpPr>
        <p:spPr>
          <a:xfrm>
            <a:off x="0" y="2220270"/>
            <a:ext cx="3895497" cy="4308872"/>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Revenue Drives Behavior! Revenue comes from sales and covers your expenses and reinvestments. Your profit is what you choose to keep.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Use conservative revenue projections! Consider payment cycles/ terms and seasonality.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Future purchases? Hiring? You’ll need to sell more to cover it.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can you use your existing infrastructure to create multiple streams of revenue?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can you sell more services and products to your existing customer?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needs does new customer want you to fill? Talk to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52525"/>
              </a:solidFill>
              <a:effectLst/>
              <a:uLnTx/>
              <a:uFillTx/>
              <a:latin typeface="&amp;quot"/>
              <a:ea typeface="+mn-ea"/>
              <a:cs typeface="+mn-cs"/>
            </a:endParaRPr>
          </a:p>
        </p:txBody>
      </p:sp>
      <p:pic>
        <p:nvPicPr>
          <p:cNvPr id="8" name="Picture 7" descr="A screenshot of a cell phone&#10;&#10;Description automatically generated">
            <a:extLst>
              <a:ext uri="{FF2B5EF4-FFF2-40B4-BE49-F238E27FC236}">
                <a16:creationId xmlns:a16="http://schemas.microsoft.com/office/drawing/2014/main" id="{BCD7B9C5-EC78-4EEF-BFC4-71F13B0EB2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7428" y="154649"/>
            <a:ext cx="8012269" cy="6195086"/>
          </a:xfrm>
          <a:prstGeom prst="rect">
            <a:avLst/>
          </a:prstGeom>
        </p:spPr>
      </p:pic>
      <p:sp>
        <p:nvSpPr>
          <p:cNvPr id="3" name="Slide Number Placeholder 2">
            <a:extLst>
              <a:ext uri="{FF2B5EF4-FFF2-40B4-BE49-F238E27FC236}">
                <a16:creationId xmlns:a16="http://schemas.microsoft.com/office/drawing/2014/main" id="{0D00947F-A695-4A79-BCDD-1BC70F2A6362}"/>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91D20A0-21D1-4629-B849-D07C9ACC26A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E9E9A5F5-0636-49C0-8CD6-20F5F6A72E2C}"/>
              </a:ext>
            </a:extLst>
          </p:cNvPr>
          <p:cNvSpPr/>
          <p:nvPr/>
        </p:nvSpPr>
        <p:spPr>
          <a:xfrm>
            <a:off x="5943600" y="1371600"/>
            <a:ext cx="5562600" cy="533400"/>
          </a:xfrm>
          <a:prstGeom prst="rect">
            <a:avLst/>
          </a:prstGeom>
          <a:solidFill>
            <a:srgbClr val="92D05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68557DCF-84E9-4DE6-ABC7-B11BAEA778D8}"/>
              </a:ext>
            </a:extLst>
          </p:cNvPr>
          <p:cNvSpPr/>
          <p:nvPr/>
        </p:nvSpPr>
        <p:spPr>
          <a:xfrm>
            <a:off x="4191000" y="1401508"/>
            <a:ext cx="1209103" cy="533400"/>
          </a:xfrm>
          <a:prstGeom prst="rect">
            <a:avLst/>
          </a:prstGeom>
          <a:solidFill>
            <a:srgbClr val="92D05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9" descr="Logo, company name&#10;&#10;Description automatically generated">
            <a:extLst>
              <a:ext uri="{FF2B5EF4-FFF2-40B4-BE49-F238E27FC236}">
                <a16:creationId xmlns:a16="http://schemas.microsoft.com/office/drawing/2014/main" id="{3FD09F4A-CDCA-8CE5-60E9-813E7C295D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303" y="6092316"/>
            <a:ext cx="871861" cy="873651"/>
          </a:xfrm>
          <a:prstGeom prst="rect">
            <a:avLst/>
          </a:prstGeom>
        </p:spPr>
      </p:pic>
      <p:sp>
        <p:nvSpPr>
          <p:cNvPr id="7" name="Arrow: Right 6">
            <a:extLst>
              <a:ext uri="{FF2B5EF4-FFF2-40B4-BE49-F238E27FC236}">
                <a16:creationId xmlns:a16="http://schemas.microsoft.com/office/drawing/2014/main" id="{54F6418D-C551-EBA1-E28D-DCFB508B1747}"/>
              </a:ext>
            </a:extLst>
          </p:cNvPr>
          <p:cNvSpPr/>
          <p:nvPr/>
        </p:nvSpPr>
        <p:spPr>
          <a:xfrm>
            <a:off x="3500887" y="1430008"/>
            <a:ext cx="457200" cy="484632"/>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973B9121-8B58-1BCF-755C-142D770593E3}"/>
              </a:ext>
            </a:extLst>
          </p:cNvPr>
          <p:cNvSpPr txBox="1"/>
          <p:nvPr/>
        </p:nvSpPr>
        <p:spPr>
          <a:xfrm>
            <a:off x="336811" y="16546"/>
            <a:ext cx="3779295"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rial Black" panose="020B0A04020102020204" pitchFamily="34" charset="0"/>
                <a:ea typeface="+mn-ea"/>
                <a:cs typeface="Arial" panose="020B0604020202020204" pitchFamily="34" charset="0"/>
              </a:rPr>
              <a:t>12 Month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rial Black" panose="020B0A04020102020204" pitchFamily="34" charset="0"/>
                <a:ea typeface="+mn-ea"/>
                <a:cs typeface="Arial" panose="020B0604020202020204" pitchFamily="34" charset="0"/>
              </a:rPr>
              <a:t>Cash Flow Forecast </a:t>
            </a:r>
            <a:r>
              <a:rPr kumimoji="0" lang="en-US" sz="3200" b="0" i="0" u="none" strike="noStrike" kern="1200" cap="none" spc="0" normalizeH="0" baseline="0" noProof="0" dirty="0">
                <a:ln>
                  <a:noFill/>
                </a:ln>
                <a:solidFill>
                  <a:srgbClr val="9BBB59"/>
                </a:solidFill>
                <a:effectLst/>
                <a:uLnTx/>
                <a:uFillTx/>
                <a:latin typeface="Arial Black" panose="020B0A04020102020204" pitchFamily="34" charset="0"/>
                <a:ea typeface="+mn-ea"/>
                <a:cs typeface="Arial" panose="020B0604020202020204" pitchFamily="34" charset="0"/>
              </a:rPr>
              <a:t>Revenue</a:t>
            </a:r>
            <a:endParaRPr kumimoji="0" lang="en-US" sz="4000" b="0" i="0" u="none" strike="noStrike" kern="1200" cap="none" spc="0" normalizeH="0" baseline="0" noProof="0" dirty="0">
              <a:ln>
                <a:noFill/>
              </a:ln>
              <a:solidFill>
                <a:srgbClr val="9BBB59"/>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25278429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57200" y="0"/>
            <a:ext cx="3962399" cy="5791211"/>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object 3"/>
          <p:cNvSpPr/>
          <p:nvPr/>
        </p:nvSpPr>
        <p:spPr>
          <a:xfrm>
            <a:off x="11291682" y="6248400"/>
            <a:ext cx="342900" cy="342900"/>
          </a:xfrm>
          <a:custGeom>
            <a:avLst/>
            <a:gdLst/>
            <a:ahLst/>
            <a:cxnLst/>
            <a:rect l="l" t="t" r="r" b="b"/>
            <a:pathLst>
              <a:path w="342900" h="342900">
                <a:moveTo>
                  <a:pt x="171450" y="0"/>
                </a:moveTo>
                <a:lnTo>
                  <a:pt x="125871" y="6124"/>
                </a:lnTo>
                <a:lnTo>
                  <a:pt x="84915" y="23407"/>
                </a:lnTo>
                <a:lnTo>
                  <a:pt x="50215" y="50215"/>
                </a:lnTo>
                <a:lnTo>
                  <a:pt x="23407" y="84915"/>
                </a:lnTo>
                <a:lnTo>
                  <a:pt x="6124" y="125871"/>
                </a:lnTo>
                <a:lnTo>
                  <a:pt x="0" y="171450"/>
                </a:lnTo>
                <a:lnTo>
                  <a:pt x="6124" y="217028"/>
                </a:lnTo>
                <a:lnTo>
                  <a:pt x="23407" y="257984"/>
                </a:lnTo>
                <a:lnTo>
                  <a:pt x="50215" y="292684"/>
                </a:lnTo>
                <a:lnTo>
                  <a:pt x="84915" y="319492"/>
                </a:lnTo>
                <a:lnTo>
                  <a:pt x="125871" y="336775"/>
                </a:lnTo>
                <a:lnTo>
                  <a:pt x="171450" y="342900"/>
                </a:lnTo>
                <a:lnTo>
                  <a:pt x="217028" y="336775"/>
                </a:lnTo>
                <a:lnTo>
                  <a:pt x="257984" y="319492"/>
                </a:lnTo>
                <a:lnTo>
                  <a:pt x="292684" y="292684"/>
                </a:lnTo>
                <a:lnTo>
                  <a:pt x="319492" y="257984"/>
                </a:lnTo>
                <a:lnTo>
                  <a:pt x="336775" y="217028"/>
                </a:lnTo>
                <a:lnTo>
                  <a:pt x="342900" y="171450"/>
                </a:lnTo>
                <a:lnTo>
                  <a:pt x="336775" y="125871"/>
                </a:lnTo>
                <a:lnTo>
                  <a:pt x="319492" y="84915"/>
                </a:lnTo>
                <a:lnTo>
                  <a:pt x="292684" y="50215"/>
                </a:lnTo>
                <a:lnTo>
                  <a:pt x="257984" y="23407"/>
                </a:lnTo>
                <a:lnTo>
                  <a:pt x="217028" y="6124"/>
                </a:lnTo>
                <a:lnTo>
                  <a:pt x="171450" y="0"/>
                </a:lnTo>
                <a:close/>
              </a:path>
            </a:pathLst>
          </a:custGeom>
          <a:solidFill>
            <a:srgbClr val="1E497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object 4"/>
          <p:cNvSpPr txBox="1"/>
          <p:nvPr/>
        </p:nvSpPr>
        <p:spPr>
          <a:xfrm>
            <a:off x="9462067" y="6253383"/>
            <a:ext cx="1504950" cy="243656"/>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500" b="0" i="0" u="sng" strike="noStrike" kern="1200" cap="none" spc="0" normalizeH="0" baseline="0" noProof="0" dirty="0">
                <a:ln>
                  <a:noFill/>
                </a:ln>
                <a:solidFill>
                  <a:srgbClr val="1E497C"/>
                </a:solidFill>
                <a:effectLst/>
                <a:uLnTx/>
                <a:uFillTx/>
                <a:latin typeface="Segoe UI"/>
                <a:ea typeface="+mn-ea"/>
                <a:cs typeface="Segoe UI"/>
                <a:hlinkClick r:id="rId3">
                  <a:extLst>
                    <a:ext uri="{A12FA001-AC4F-418D-AE19-62706E023703}">
                      <ahyp:hlinkClr xmlns:ahyp="http://schemas.microsoft.com/office/drawing/2018/hyperlinkcolor" val="tx"/>
                    </a:ext>
                  </a:extLst>
                </a:hlinkClick>
              </a:rPr>
              <a:t>www.whcusa.com</a:t>
            </a:r>
            <a:endParaRPr kumimoji="0" sz="1500" b="0" i="0" u="none" strike="noStrike" kern="1200" cap="none" spc="0" normalizeH="0" baseline="0" noProof="0" dirty="0">
              <a:ln>
                <a:noFill/>
              </a:ln>
              <a:solidFill>
                <a:srgbClr val="1E497C"/>
              </a:solidFill>
              <a:effectLst/>
              <a:uLnTx/>
              <a:uFillTx/>
              <a:latin typeface="Segoe UI"/>
              <a:ea typeface="+mn-ea"/>
              <a:cs typeface="Segoe UI"/>
            </a:endParaRPr>
          </a:p>
        </p:txBody>
      </p:sp>
      <p:sp>
        <p:nvSpPr>
          <p:cNvPr id="6" name="object 6"/>
          <p:cNvSpPr/>
          <p:nvPr/>
        </p:nvSpPr>
        <p:spPr>
          <a:xfrm>
            <a:off x="11822906" y="6433972"/>
            <a:ext cx="369570" cy="0"/>
          </a:xfrm>
          <a:custGeom>
            <a:avLst/>
            <a:gdLst/>
            <a:ahLst/>
            <a:cxnLst/>
            <a:rect l="l" t="t" r="r" b="b"/>
            <a:pathLst>
              <a:path w="369570">
                <a:moveTo>
                  <a:pt x="0" y="0"/>
                </a:moveTo>
                <a:lnTo>
                  <a:pt x="369214" y="0"/>
                </a:lnTo>
              </a:path>
            </a:pathLst>
          </a:custGeom>
          <a:ln w="12700">
            <a:solidFill>
              <a:srgbClr val="93959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object 8"/>
          <p:cNvSpPr txBox="1">
            <a:spLocks noGrp="1"/>
          </p:cNvSpPr>
          <p:nvPr>
            <p:ph type="title"/>
          </p:nvPr>
        </p:nvSpPr>
        <p:spPr>
          <a:xfrm>
            <a:off x="589377" y="281484"/>
            <a:ext cx="3830222" cy="1059264"/>
          </a:xfrm>
          <a:prstGeom prst="rect">
            <a:avLst/>
          </a:prstGeom>
        </p:spPr>
        <p:txBody>
          <a:bodyPr vert="horz" wrap="square" lIns="0" tIns="12700" rIns="0" bIns="0" rtlCol="0">
            <a:spAutoFit/>
          </a:bodyPr>
          <a:lstStyle/>
          <a:p>
            <a:pPr marL="12700">
              <a:lnSpc>
                <a:spcPct val="100000"/>
              </a:lnSpc>
              <a:spcBef>
                <a:spcPts val="100"/>
              </a:spcBef>
            </a:pPr>
            <a:r>
              <a:rPr lang="en-US" sz="3400" spc="-5" dirty="0">
                <a:solidFill>
                  <a:srgbClr val="FFFFFF"/>
                </a:solidFill>
              </a:rPr>
              <a:t>What is $1 million in revenue?</a:t>
            </a:r>
            <a:endParaRPr sz="3400" dirty="0"/>
          </a:p>
        </p:txBody>
      </p:sp>
      <p:sp>
        <p:nvSpPr>
          <p:cNvPr id="13" name="object 13"/>
          <p:cNvSpPr txBox="1"/>
          <p:nvPr/>
        </p:nvSpPr>
        <p:spPr>
          <a:xfrm>
            <a:off x="4229271" y="152400"/>
            <a:ext cx="7734129" cy="5776390"/>
          </a:xfrm>
          <a:prstGeom prst="rect">
            <a:avLst/>
          </a:prstGeom>
        </p:spPr>
        <p:txBody>
          <a:bodyPr vert="horz" wrap="square" lIns="0" tIns="12700" rIns="0" bIns="0" rtlCol="0">
            <a:spAutoFit/>
          </a:bodyPr>
          <a:lstStyle/>
          <a:p>
            <a:pPr marL="374650" marR="5080" lvl="0" indent="0" algn="l" defTabSz="914400" rtl="0" eaLnBrk="1" fontAlgn="auto" latinLnBrk="0" hangingPunct="1">
              <a:lnSpc>
                <a:spcPct val="118500"/>
              </a:lnSpc>
              <a:spcBef>
                <a:spcPts val="1695"/>
              </a:spcBef>
              <a:spcAft>
                <a:spcPts val="0"/>
              </a:spcAft>
              <a:buClrTx/>
              <a:buSzTx/>
              <a:buFontTx/>
              <a:buNone/>
              <a:tabLst/>
              <a:defRPr/>
            </a:pPr>
            <a:r>
              <a:rPr kumimoji="0" lang="en-US" sz="2400" b="0" i="0" u="none" strike="noStrike" kern="1200" cap="none" spc="0" normalizeH="0" baseline="0" noProof="0" dirty="0">
                <a:ln>
                  <a:noFill/>
                </a:ln>
                <a:solidFill>
                  <a:srgbClr val="1E497C"/>
                </a:solidFill>
                <a:effectLst/>
                <a:uLnTx/>
                <a:uFillTx/>
                <a:latin typeface="Impact" panose="020B0806030902050204" pitchFamily="34" charset="0"/>
                <a:ea typeface="+mn-ea"/>
                <a:cs typeface="Segoe UI Semilight"/>
              </a:rPr>
              <a:t>You need to create ways to generate $83,334 per month in sales. </a:t>
            </a:r>
          </a:p>
          <a:p>
            <a:pPr marL="374650" marR="5080" lvl="0" indent="0" algn="l" defTabSz="914400" rtl="0" eaLnBrk="1" fontAlgn="auto" latinLnBrk="0" hangingPunct="1">
              <a:lnSpc>
                <a:spcPct val="118500"/>
              </a:lnSpc>
              <a:spcBef>
                <a:spcPts val="1695"/>
              </a:spcBef>
              <a:spcAft>
                <a:spcPts val="0"/>
              </a:spcAft>
              <a:buClrTx/>
              <a:buSzTx/>
              <a:buFontTx/>
              <a:buNone/>
              <a:tabLst/>
              <a:defRPr/>
            </a:pPr>
            <a:r>
              <a:rPr kumimoji="0" lang="en-US" sz="1800" b="1" i="0" u="none" strike="noStrike" kern="1200" cap="none" spc="0" normalizeH="0" baseline="0" noProof="0" dirty="0">
                <a:ln>
                  <a:noFill/>
                </a:ln>
                <a:solidFill>
                  <a:srgbClr val="1E497C"/>
                </a:solidFill>
                <a:effectLst/>
                <a:uLnTx/>
                <a:uFillTx/>
                <a:latin typeface="Segoe UI Semilight"/>
                <a:ea typeface="+mn-ea"/>
                <a:cs typeface="Segoe UI Semilight"/>
              </a:rPr>
              <a:t>That is $4,167 per day if you’re open 20 days per month. </a:t>
            </a:r>
          </a:p>
          <a:p>
            <a:pPr marL="660400" marR="5080" lvl="0" indent="-285750" algn="l" defTabSz="914400" rtl="0" eaLnBrk="1" fontAlgn="auto" latinLnBrk="0" hangingPunct="1">
              <a:lnSpc>
                <a:spcPct val="118500"/>
              </a:lnSpc>
              <a:spcBef>
                <a:spcPts val="1695"/>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1E497C"/>
                </a:solidFill>
                <a:effectLst/>
                <a:uLnTx/>
                <a:uFillTx/>
                <a:latin typeface="Segoe UI Semilight"/>
                <a:ea typeface="+mn-ea"/>
                <a:cs typeface="Segoe UI Semilight"/>
              </a:rPr>
              <a:t>That’s $521 per hour if you're open 8 hours per day. </a:t>
            </a:r>
          </a:p>
          <a:p>
            <a:pPr marL="660400" marR="5080" lvl="0" indent="-285750" algn="l" defTabSz="914400" rtl="0" eaLnBrk="1" fontAlgn="auto" latinLnBrk="0" hangingPunct="1">
              <a:lnSpc>
                <a:spcPct val="118500"/>
              </a:lnSpc>
              <a:spcBef>
                <a:spcPts val="1695"/>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1E497C"/>
                </a:solidFill>
                <a:effectLst/>
                <a:uLnTx/>
                <a:uFillTx/>
                <a:latin typeface="Segoe UI Semilight"/>
                <a:ea typeface="+mn-ea"/>
                <a:cs typeface="Segoe UI Semilight"/>
              </a:rPr>
              <a:t>That’s $348 per hour if you're open 12 hours per day. </a:t>
            </a:r>
          </a:p>
          <a:p>
            <a:pPr marL="374650" marR="5080" lvl="0" indent="0" algn="l" defTabSz="914400" rtl="0" eaLnBrk="1" fontAlgn="auto" latinLnBrk="0" hangingPunct="1">
              <a:lnSpc>
                <a:spcPct val="118500"/>
              </a:lnSpc>
              <a:spcBef>
                <a:spcPts val="1695"/>
              </a:spcBef>
              <a:spcAft>
                <a:spcPts val="0"/>
              </a:spcAft>
              <a:buClrTx/>
              <a:buSzTx/>
              <a:buFontTx/>
              <a:buNone/>
              <a:tabLst/>
              <a:defRPr/>
            </a:pPr>
            <a:endParaRPr kumimoji="0" lang="en-US" sz="1800" b="1" i="0" u="none" strike="noStrike" kern="1200" cap="none" spc="0" normalizeH="0" baseline="0" noProof="0" dirty="0">
              <a:ln>
                <a:noFill/>
              </a:ln>
              <a:solidFill>
                <a:srgbClr val="1E497C"/>
              </a:solidFill>
              <a:effectLst/>
              <a:uLnTx/>
              <a:uFillTx/>
              <a:latin typeface="Segoe UI Semilight"/>
              <a:ea typeface="+mn-ea"/>
              <a:cs typeface="Segoe UI Semilight"/>
            </a:endParaRPr>
          </a:p>
          <a:p>
            <a:pPr marL="374650" marR="5080" lvl="0" indent="0" algn="l" defTabSz="914400" rtl="0" eaLnBrk="1" fontAlgn="auto" latinLnBrk="0" hangingPunct="1">
              <a:lnSpc>
                <a:spcPct val="118500"/>
              </a:lnSpc>
              <a:spcBef>
                <a:spcPts val="1695"/>
              </a:spcBef>
              <a:spcAft>
                <a:spcPts val="0"/>
              </a:spcAft>
              <a:buClrTx/>
              <a:buSzTx/>
              <a:buFontTx/>
              <a:buNone/>
              <a:tabLst/>
              <a:defRPr/>
            </a:pPr>
            <a:r>
              <a:rPr kumimoji="0" lang="en-US" sz="1800" b="1" i="0" u="none" strike="noStrike" kern="1200" cap="none" spc="0" normalizeH="0" baseline="0" noProof="0" dirty="0">
                <a:ln>
                  <a:noFill/>
                </a:ln>
                <a:solidFill>
                  <a:srgbClr val="1E497C"/>
                </a:solidFill>
                <a:effectLst/>
                <a:uLnTx/>
                <a:uFillTx/>
                <a:latin typeface="Segoe UI Semilight"/>
                <a:ea typeface="+mn-ea"/>
                <a:cs typeface="Segoe UI Semilight"/>
              </a:rPr>
              <a:t>That is $2,778 per day if you’re open 30 days per month. </a:t>
            </a:r>
          </a:p>
          <a:p>
            <a:pPr marL="660400" marR="5080" lvl="0" indent="-285750" algn="l" defTabSz="914400" rtl="0" eaLnBrk="1" fontAlgn="auto" latinLnBrk="0" hangingPunct="1">
              <a:lnSpc>
                <a:spcPct val="118500"/>
              </a:lnSpc>
              <a:spcBef>
                <a:spcPts val="1695"/>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1E497C"/>
                </a:solidFill>
                <a:effectLst/>
                <a:uLnTx/>
                <a:uFillTx/>
                <a:latin typeface="Segoe UI Semilight"/>
                <a:ea typeface="+mn-ea"/>
                <a:cs typeface="Segoe UI Semilight"/>
              </a:rPr>
              <a:t>That’s $348 per hour if you're open 8 hours per day. </a:t>
            </a:r>
          </a:p>
          <a:p>
            <a:pPr marL="660400" marR="5080" lvl="0" indent="-285750" algn="l" defTabSz="914400" rtl="0" eaLnBrk="1" fontAlgn="auto" latinLnBrk="0" hangingPunct="1">
              <a:lnSpc>
                <a:spcPct val="118500"/>
              </a:lnSpc>
              <a:spcBef>
                <a:spcPts val="1695"/>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1E497C"/>
                </a:solidFill>
                <a:effectLst/>
                <a:uLnTx/>
                <a:uFillTx/>
                <a:latin typeface="Segoe UI Semilight"/>
                <a:ea typeface="+mn-ea"/>
                <a:cs typeface="Segoe UI Semilight"/>
              </a:rPr>
              <a:t>That’s $232 per hour if you're open 12 hours per day. </a:t>
            </a:r>
          </a:p>
          <a:p>
            <a:pPr marL="374650" marR="5080" lvl="0" indent="0" algn="l" defTabSz="914400" rtl="0" eaLnBrk="1" fontAlgn="auto" latinLnBrk="0" hangingPunct="1">
              <a:lnSpc>
                <a:spcPct val="118500"/>
              </a:lnSpc>
              <a:spcBef>
                <a:spcPts val="1695"/>
              </a:spcBef>
              <a:spcAft>
                <a:spcPts val="0"/>
              </a:spcAft>
              <a:buClrTx/>
              <a:buSzTx/>
              <a:buFontTx/>
              <a:buNone/>
              <a:tabLst/>
              <a:defRPr/>
            </a:pPr>
            <a:r>
              <a:rPr kumimoji="0" lang="en-US" sz="2400" b="0" i="0" u="none" strike="noStrike" kern="1200" cap="none" spc="0" normalizeH="0" baseline="0" noProof="0" dirty="0">
                <a:ln>
                  <a:noFill/>
                </a:ln>
                <a:solidFill>
                  <a:srgbClr val="1E497C"/>
                </a:solidFill>
                <a:effectLst/>
                <a:uLnTx/>
                <a:uFillTx/>
                <a:latin typeface="Impact" panose="020B0806030902050204" pitchFamily="34" charset="0"/>
                <a:ea typeface="+mn-ea"/>
                <a:cs typeface="Segoe UI Semilight"/>
              </a:rPr>
              <a:t>You must create quarterly/ monthly/ daily sales goals for your team!    </a:t>
            </a:r>
            <a:endParaRPr kumimoji="0" sz="2400" b="0" i="0" u="none" strike="noStrike" kern="1200" cap="none" spc="0" normalizeH="0" baseline="0" noProof="0" dirty="0">
              <a:ln>
                <a:noFill/>
              </a:ln>
              <a:solidFill>
                <a:srgbClr val="1E497C"/>
              </a:solidFill>
              <a:effectLst/>
              <a:uLnTx/>
              <a:uFillTx/>
              <a:latin typeface="Impact" panose="020B0806030902050204" pitchFamily="34" charset="0"/>
              <a:ea typeface="+mn-ea"/>
              <a:cs typeface="Segoe UI Semilight"/>
            </a:endParaRPr>
          </a:p>
        </p:txBody>
      </p:sp>
      <p:pic>
        <p:nvPicPr>
          <p:cNvPr id="9" name="Picture 8" descr="Logo, company name&#10;&#10;Description automatically generated">
            <a:extLst>
              <a:ext uri="{FF2B5EF4-FFF2-40B4-BE49-F238E27FC236}">
                <a16:creationId xmlns:a16="http://schemas.microsoft.com/office/drawing/2014/main" id="{589BCCD2-91C4-F8E7-3CD9-8E1D9A9E01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757" y="5948292"/>
            <a:ext cx="871861" cy="873651"/>
          </a:xfrm>
          <a:prstGeom prst="rect">
            <a:avLst/>
          </a:prstGeom>
        </p:spPr>
      </p:pic>
      <p:sp>
        <p:nvSpPr>
          <p:cNvPr id="7" name="object 11">
            <a:extLst>
              <a:ext uri="{FF2B5EF4-FFF2-40B4-BE49-F238E27FC236}">
                <a16:creationId xmlns:a16="http://schemas.microsoft.com/office/drawing/2014/main" id="{6C27BF32-87D5-AF1A-B901-D6E64AEAEB94}"/>
              </a:ext>
            </a:extLst>
          </p:cNvPr>
          <p:cNvSpPr txBox="1"/>
          <p:nvPr/>
        </p:nvSpPr>
        <p:spPr>
          <a:xfrm>
            <a:off x="4563348" y="6413500"/>
            <a:ext cx="3493226" cy="166712"/>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000" b="1" i="0" u="none" strike="noStrike" kern="1200" cap="none" spc="-5" normalizeH="0" baseline="0" noProof="0" dirty="0">
                <a:ln>
                  <a:noFill/>
                </a:ln>
                <a:solidFill>
                  <a:srgbClr val="231F20"/>
                </a:solidFill>
                <a:effectLst/>
                <a:uLnTx/>
                <a:uFillTx/>
                <a:latin typeface="Segoe UI Semilight"/>
                <a:ea typeface="+mn-ea"/>
                <a:cs typeface="Segoe UI Semilight"/>
              </a:rPr>
              <a:t>Copyright 2026 www.whcusa.com</a:t>
            </a:r>
            <a:endParaRPr kumimoji="0" sz="1000" b="1" i="0" u="none" strike="noStrike" kern="1200" cap="none" spc="0" normalizeH="0" baseline="0" noProof="0" dirty="0">
              <a:ln>
                <a:noFill/>
              </a:ln>
              <a:solidFill>
                <a:prstClr val="black"/>
              </a:solidFill>
              <a:effectLst/>
              <a:uLnTx/>
              <a:uFillTx/>
              <a:latin typeface="Segoe UI Semilight"/>
              <a:ea typeface="+mn-ea"/>
              <a:cs typeface="Segoe UI Semilight"/>
            </a:endParaRPr>
          </a:p>
        </p:txBody>
      </p:sp>
    </p:spTree>
    <p:extLst>
      <p:ext uri="{BB962C8B-B14F-4D97-AF65-F5344CB8AC3E}">
        <p14:creationId xmlns:p14="http://schemas.microsoft.com/office/powerpoint/2010/main" val="27194314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57200" y="0"/>
            <a:ext cx="3962399" cy="5791211"/>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object 3"/>
          <p:cNvSpPr/>
          <p:nvPr/>
        </p:nvSpPr>
        <p:spPr>
          <a:xfrm>
            <a:off x="11291682" y="6248400"/>
            <a:ext cx="342900" cy="342900"/>
          </a:xfrm>
          <a:custGeom>
            <a:avLst/>
            <a:gdLst/>
            <a:ahLst/>
            <a:cxnLst/>
            <a:rect l="l" t="t" r="r" b="b"/>
            <a:pathLst>
              <a:path w="342900" h="342900">
                <a:moveTo>
                  <a:pt x="171450" y="0"/>
                </a:moveTo>
                <a:lnTo>
                  <a:pt x="125871" y="6124"/>
                </a:lnTo>
                <a:lnTo>
                  <a:pt x="84915" y="23407"/>
                </a:lnTo>
                <a:lnTo>
                  <a:pt x="50215" y="50215"/>
                </a:lnTo>
                <a:lnTo>
                  <a:pt x="23407" y="84915"/>
                </a:lnTo>
                <a:lnTo>
                  <a:pt x="6124" y="125871"/>
                </a:lnTo>
                <a:lnTo>
                  <a:pt x="0" y="171450"/>
                </a:lnTo>
                <a:lnTo>
                  <a:pt x="6124" y="217028"/>
                </a:lnTo>
                <a:lnTo>
                  <a:pt x="23407" y="257984"/>
                </a:lnTo>
                <a:lnTo>
                  <a:pt x="50215" y="292684"/>
                </a:lnTo>
                <a:lnTo>
                  <a:pt x="84915" y="319492"/>
                </a:lnTo>
                <a:lnTo>
                  <a:pt x="125871" y="336775"/>
                </a:lnTo>
                <a:lnTo>
                  <a:pt x="171450" y="342900"/>
                </a:lnTo>
                <a:lnTo>
                  <a:pt x="217028" y="336775"/>
                </a:lnTo>
                <a:lnTo>
                  <a:pt x="257984" y="319492"/>
                </a:lnTo>
                <a:lnTo>
                  <a:pt x="292684" y="292684"/>
                </a:lnTo>
                <a:lnTo>
                  <a:pt x="319492" y="257984"/>
                </a:lnTo>
                <a:lnTo>
                  <a:pt x="336775" y="217028"/>
                </a:lnTo>
                <a:lnTo>
                  <a:pt x="342900" y="171450"/>
                </a:lnTo>
                <a:lnTo>
                  <a:pt x="336775" y="125871"/>
                </a:lnTo>
                <a:lnTo>
                  <a:pt x="319492" y="84915"/>
                </a:lnTo>
                <a:lnTo>
                  <a:pt x="292684" y="50215"/>
                </a:lnTo>
                <a:lnTo>
                  <a:pt x="257984" y="23407"/>
                </a:lnTo>
                <a:lnTo>
                  <a:pt x="217028" y="6124"/>
                </a:lnTo>
                <a:lnTo>
                  <a:pt x="171450" y="0"/>
                </a:lnTo>
                <a:close/>
              </a:path>
            </a:pathLst>
          </a:custGeom>
          <a:solidFill>
            <a:srgbClr val="1E497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object 4"/>
          <p:cNvSpPr txBox="1"/>
          <p:nvPr/>
        </p:nvSpPr>
        <p:spPr>
          <a:xfrm>
            <a:off x="9462067" y="6253383"/>
            <a:ext cx="1504950" cy="243656"/>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500" b="0" i="0" u="sng" strike="noStrike" kern="1200" cap="none" spc="0" normalizeH="0" baseline="0" noProof="0" dirty="0">
                <a:ln>
                  <a:noFill/>
                </a:ln>
                <a:solidFill>
                  <a:srgbClr val="1E497C"/>
                </a:solidFill>
                <a:effectLst/>
                <a:uLnTx/>
                <a:uFillTx/>
                <a:latin typeface="Segoe UI"/>
                <a:ea typeface="+mn-ea"/>
                <a:cs typeface="Segoe UI"/>
                <a:hlinkClick r:id="rId3">
                  <a:extLst>
                    <a:ext uri="{A12FA001-AC4F-418D-AE19-62706E023703}">
                      <ahyp:hlinkClr xmlns:ahyp="http://schemas.microsoft.com/office/drawing/2018/hyperlinkcolor" val="tx"/>
                    </a:ext>
                  </a:extLst>
                </a:hlinkClick>
              </a:rPr>
              <a:t>www.whcusa.com</a:t>
            </a:r>
            <a:endParaRPr kumimoji="0" sz="1500" b="0" i="0" u="none" strike="noStrike" kern="1200" cap="none" spc="0" normalizeH="0" baseline="0" noProof="0" dirty="0">
              <a:ln>
                <a:noFill/>
              </a:ln>
              <a:solidFill>
                <a:srgbClr val="1E497C"/>
              </a:solidFill>
              <a:effectLst/>
              <a:uLnTx/>
              <a:uFillTx/>
              <a:latin typeface="Segoe UI"/>
              <a:ea typeface="+mn-ea"/>
              <a:cs typeface="Segoe UI"/>
            </a:endParaRPr>
          </a:p>
        </p:txBody>
      </p:sp>
      <p:sp>
        <p:nvSpPr>
          <p:cNvPr id="6" name="object 6"/>
          <p:cNvSpPr/>
          <p:nvPr/>
        </p:nvSpPr>
        <p:spPr>
          <a:xfrm>
            <a:off x="11822906" y="6433972"/>
            <a:ext cx="369570" cy="0"/>
          </a:xfrm>
          <a:custGeom>
            <a:avLst/>
            <a:gdLst/>
            <a:ahLst/>
            <a:cxnLst/>
            <a:rect l="l" t="t" r="r" b="b"/>
            <a:pathLst>
              <a:path w="369570">
                <a:moveTo>
                  <a:pt x="0" y="0"/>
                </a:moveTo>
                <a:lnTo>
                  <a:pt x="369214" y="0"/>
                </a:lnTo>
              </a:path>
            </a:pathLst>
          </a:custGeom>
          <a:ln w="12700">
            <a:solidFill>
              <a:srgbClr val="93959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object 8"/>
          <p:cNvSpPr txBox="1">
            <a:spLocks noGrp="1"/>
          </p:cNvSpPr>
          <p:nvPr>
            <p:ph type="title"/>
          </p:nvPr>
        </p:nvSpPr>
        <p:spPr>
          <a:xfrm>
            <a:off x="589377" y="281484"/>
            <a:ext cx="3830222" cy="1059264"/>
          </a:xfrm>
          <a:prstGeom prst="rect">
            <a:avLst/>
          </a:prstGeom>
        </p:spPr>
        <p:txBody>
          <a:bodyPr vert="horz" wrap="square" lIns="0" tIns="12700" rIns="0" bIns="0" rtlCol="0">
            <a:spAutoFit/>
          </a:bodyPr>
          <a:lstStyle/>
          <a:p>
            <a:pPr marL="12700">
              <a:lnSpc>
                <a:spcPct val="100000"/>
              </a:lnSpc>
              <a:spcBef>
                <a:spcPts val="100"/>
              </a:spcBef>
            </a:pPr>
            <a:r>
              <a:rPr lang="en-US" sz="3400" spc="-5" dirty="0">
                <a:solidFill>
                  <a:srgbClr val="FFFFFF"/>
                </a:solidFill>
              </a:rPr>
              <a:t>What is $1 million in revenue?</a:t>
            </a:r>
            <a:endParaRPr sz="3400" dirty="0"/>
          </a:p>
        </p:txBody>
      </p:sp>
      <p:sp>
        <p:nvSpPr>
          <p:cNvPr id="13" name="object 13"/>
          <p:cNvSpPr txBox="1"/>
          <p:nvPr/>
        </p:nvSpPr>
        <p:spPr>
          <a:xfrm>
            <a:off x="4229271" y="152400"/>
            <a:ext cx="7734129" cy="5907386"/>
          </a:xfrm>
          <a:prstGeom prst="rect">
            <a:avLst/>
          </a:prstGeom>
        </p:spPr>
        <p:txBody>
          <a:bodyPr vert="horz" wrap="square" lIns="0" tIns="12700" rIns="0" bIns="0" rtlCol="0">
            <a:spAutoFit/>
          </a:bodyPr>
          <a:lstStyle/>
          <a:p>
            <a:pPr marL="374650" marR="5080" lvl="0" indent="0" algn="l" defTabSz="914400" rtl="0" eaLnBrk="1" fontAlgn="auto" latinLnBrk="0" hangingPunct="1">
              <a:lnSpc>
                <a:spcPct val="118500"/>
              </a:lnSpc>
              <a:spcBef>
                <a:spcPts val="1695"/>
              </a:spcBef>
              <a:spcAft>
                <a:spcPts val="0"/>
              </a:spcAft>
              <a:buClrTx/>
              <a:buSzTx/>
              <a:buFontTx/>
              <a:buNone/>
              <a:tabLst/>
              <a:defRPr/>
            </a:pPr>
            <a:r>
              <a:rPr kumimoji="0" lang="en-US" sz="2400" b="0" i="0" u="none" strike="noStrike" kern="1200" cap="none" spc="0" normalizeH="0" baseline="0" noProof="0" dirty="0">
                <a:ln>
                  <a:noFill/>
                </a:ln>
                <a:solidFill>
                  <a:srgbClr val="1E497C"/>
                </a:solidFill>
                <a:effectLst/>
                <a:uLnTx/>
                <a:uFillTx/>
                <a:latin typeface="Impact" panose="020B0806030902050204" pitchFamily="34" charset="0"/>
                <a:ea typeface="+mn-ea"/>
                <a:cs typeface="Segoe UI Semilight"/>
              </a:rPr>
              <a:t>You need to create ways to generate $83,334 per month in sales. </a:t>
            </a:r>
          </a:p>
          <a:p>
            <a:pPr marL="374650" marR="5080" lvl="0" indent="0" algn="l" defTabSz="914400" rtl="0" eaLnBrk="1" fontAlgn="auto" latinLnBrk="0" hangingPunct="1">
              <a:lnSpc>
                <a:spcPct val="118500"/>
              </a:lnSpc>
              <a:spcBef>
                <a:spcPts val="1695"/>
              </a:spcBef>
              <a:spcAft>
                <a:spcPts val="0"/>
              </a:spcAft>
              <a:buClrTx/>
              <a:buSzTx/>
              <a:buFontTx/>
              <a:buNone/>
              <a:tabLst/>
              <a:defRPr/>
            </a:pPr>
            <a:r>
              <a:rPr kumimoji="0" lang="en-US" sz="1800" b="1" i="0" u="none" strike="noStrike" kern="1200" cap="none" spc="0" normalizeH="0" baseline="0" noProof="0" dirty="0">
                <a:ln>
                  <a:noFill/>
                </a:ln>
                <a:solidFill>
                  <a:srgbClr val="1E497C"/>
                </a:solidFill>
                <a:effectLst/>
                <a:uLnTx/>
                <a:uFillTx/>
                <a:latin typeface="Segoe UI Semilight"/>
                <a:ea typeface="+mn-ea"/>
                <a:cs typeface="Segoe UI Semilight"/>
              </a:rPr>
              <a:t>Average price of Services?</a:t>
            </a:r>
          </a:p>
          <a:p>
            <a:pPr marL="660400" marR="5080" lvl="0" indent="-285750" algn="l" defTabSz="914400" rtl="0" eaLnBrk="1" fontAlgn="auto" latinLnBrk="0" hangingPunct="1">
              <a:lnSpc>
                <a:spcPct val="118500"/>
              </a:lnSpc>
              <a:spcBef>
                <a:spcPts val="1695"/>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1E497C"/>
                </a:solidFill>
                <a:effectLst/>
                <a:uLnTx/>
                <a:uFillTx/>
                <a:latin typeface="Segoe UI Semilight"/>
                <a:ea typeface="+mn-ea"/>
                <a:cs typeface="Segoe UI Semilight"/>
              </a:rPr>
              <a:t>Charge $100 per hour? That’s 834 total hours per month. If you have FT staff, you're billing your clients for 5 to 6 FTEs at $100 per hour. You pay them a lesser amount so you can make a profit. </a:t>
            </a:r>
          </a:p>
          <a:p>
            <a:pPr marL="660400" marR="5080" lvl="0" indent="-285750" algn="l" defTabSz="914400" rtl="0" eaLnBrk="1" fontAlgn="auto" latinLnBrk="0" hangingPunct="1">
              <a:lnSpc>
                <a:spcPct val="118500"/>
              </a:lnSpc>
              <a:spcBef>
                <a:spcPts val="1695"/>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1E497C"/>
                </a:solidFill>
                <a:effectLst/>
                <a:uLnTx/>
                <a:uFillTx/>
                <a:latin typeface="Segoe UI Semilight"/>
                <a:ea typeface="+mn-ea"/>
                <a:cs typeface="Segoe UI Semilight"/>
              </a:rPr>
              <a:t>Charge $5000 per project? That’s about 17 projects per month or 200 projects per year.  </a:t>
            </a:r>
          </a:p>
          <a:p>
            <a:pPr marL="660400" marR="5080" lvl="0" indent="-285750" algn="l" defTabSz="914400" rtl="0" eaLnBrk="1" fontAlgn="auto" latinLnBrk="0" hangingPunct="1">
              <a:lnSpc>
                <a:spcPct val="118500"/>
              </a:lnSpc>
              <a:spcBef>
                <a:spcPts val="1695"/>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1E497C"/>
                </a:solidFill>
                <a:effectLst/>
                <a:uLnTx/>
                <a:uFillTx/>
                <a:latin typeface="Segoe UI Semilight"/>
                <a:ea typeface="+mn-ea"/>
                <a:cs typeface="Segoe UI Semilight"/>
              </a:rPr>
              <a:t>Charge $50,000 per project? That’s about 2 projects per month or 20 projects per year.</a:t>
            </a:r>
          </a:p>
          <a:p>
            <a:pPr marL="374650" marR="5080" lvl="0" indent="0" algn="l" defTabSz="914400" rtl="0" eaLnBrk="1" fontAlgn="auto" latinLnBrk="0" hangingPunct="1">
              <a:lnSpc>
                <a:spcPct val="118500"/>
              </a:lnSpc>
              <a:spcBef>
                <a:spcPts val="1695"/>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Segoe UI Semilight"/>
                <a:ea typeface="+mn-ea"/>
                <a:cs typeface="Segoe UI Semilight"/>
              </a:rPr>
              <a:t>Think about the infrastructure and target clients you’ll need to make this happen</a:t>
            </a:r>
            <a:r>
              <a:rPr kumimoji="0" lang="en-US" sz="1800" b="1" i="0" u="none" strike="noStrike" kern="1200" cap="none" spc="0" normalizeH="0" baseline="0" noProof="0" dirty="0">
                <a:ln>
                  <a:noFill/>
                </a:ln>
                <a:solidFill>
                  <a:srgbClr val="FFC000"/>
                </a:solidFill>
                <a:effectLst/>
                <a:uLnTx/>
                <a:uFillTx/>
                <a:latin typeface="Segoe UI Semilight"/>
                <a:ea typeface="+mn-ea"/>
                <a:cs typeface="Segoe UI Semilight"/>
              </a:rPr>
              <a:t>. </a:t>
            </a:r>
            <a:r>
              <a:rPr kumimoji="0" lang="en-US" sz="1800" b="1" i="0" u="none" strike="noStrike" kern="1200" cap="none" spc="0" normalizeH="0" baseline="0" noProof="0" dirty="0">
                <a:ln>
                  <a:noFill/>
                </a:ln>
                <a:solidFill>
                  <a:srgbClr val="1E497C"/>
                </a:solidFill>
                <a:effectLst/>
                <a:uLnTx/>
                <a:uFillTx/>
                <a:latin typeface="Segoe UI Semilight"/>
                <a:ea typeface="+mn-ea"/>
                <a:cs typeface="Segoe UI Semilight"/>
              </a:rPr>
              <a:t>Don’t market to people who can’t afford to pay you at this level. They aren’t your clients anymore. We are in business to generate revenue and make a profit. </a:t>
            </a:r>
            <a:endParaRPr kumimoji="0" sz="1800" b="1" i="0" u="none" strike="noStrike" kern="1200" cap="none" spc="0" normalizeH="0" baseline="0" noProof="0" dirty="0">
              <a:ln>
                <a:noFill/>
              </a:ln>
              <a:solidFill>
                <a:srgbClr val="1E497C"/>
              </a:solidFill>
              <a:effectLst/>
              <a:uLnTx/>
              <a:uFillTx/>
              <a:latin typeface="Segoe UI Semilight"/>
              <a:ea typeface="+mn-ea"/>
              <a:cs typeface="Segoe UI Semilight"/>
            </a:endParaRPr>
          </a:p>
        </p:txBody>
      </p:sp>
      <p:pic>
        <p:nvPicPr>
          <p:cNvPr id="9" name="Picture 8" descr="Logo, company name&#10;&#10;Description automatically generated">
            <a:extLst>
              <a:ext uri="{FF2B5EF4-FFF2-40B4-BE49-F238E27FC236}">
                <a16:creationId xmlns:a16="http://schemas.microsoft.com/office/drawing/2014/main" id="{7DD8768B-3A2E-806F-1979-41BDCDA559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757" y="5948292"/>
            <a:ext cx="871861" cy="873651"/>
          </a:xfrm>
          <a:prstGeom prst="rect">
            <a:avLst/>
          </a:prstGeom>
        </p:spPr>
      </p:pic>
      <p:sp>
        <p:nvSpPr>
          <p:cNvPr id="7" name="object 11">
            <a:extLst>
              <a:ext uri="{FF2B5EF4-FFF2-40B4-BE49-F238E27FC236}">
                <a16:creationId xmlns:a16="http://schemas.microsoft.com/office/drawing/2014/main" id="{CC240149-3DA0-8E59-C4ED-9723CC44DC0E}"/>
              </a:ext>
            </a:extLst>
          </p:cNvPr>
          <p:cNvSpPr txBox="1"/>
          <p:nvPr/>
        </p:nvSpPr>
        <p:spPr>
          <a:xfrm>
            <a:off x="4563348" y="6413500"/>
            <a:ext cx="3493226" cy="166712"/>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000" b="1" i="0" u="none" strike="noStrike" kern="1200" cap="none" spc="-5" normalizeH="0" baseline="0" noProof="0" dirty="0">
                <a:ln>
                  <a:noFill/>
                </a:ln>
                <a:solidFill>
                  <a:srgbClr val="231F20"/>
                </a:solidFill>
                <a:effectLst/>
                <a:uLnTx/>
                <a:uFillTx/>
                <a:latin typeface="Segoe UI Semilight"/>
                <a:ea typeface="+mn-ea"/>
                <a:cs typeface="Segoe UI Semilight"/>
              </a:rPr>
              <a:t>Copyright 2026 www.whcusa.com</a:t>
            </a:r>
            <a:endParaRPr kumimoji="0" sz="1000" b="1" i="0" u="none" strike="noStrike" kern="1200" cap="none" spc="0" normalizeH="0" baseline="0" noProof="0" dirty="0">
              <a:ln>
                <a:noFill/>
              </a:ln>
              <a:solidFill>
                <a:prstClr val="black"/>
              </a:solidFill>
              <a:effectLst/>
              <a:uLnTx/>
              <a:uFillTx/>
              <a:latin typeface="Segoe UI Semilight"/>
              <a:ea typeface="+mn-ea"/>
              <a:cs typeface="Segoe UI Semilight"/>
            </a:endParaRPr>
          </a:p>
        </p:txBody>
      </p:sp>
    </p:spTree>
    <p:extLst>
      <p:ext uri="{BB962C8B-B14F-4D97-AF65-F5344CB8AC3E}">
        <p14:creationId xmlns:p14="http://schemas.microsoft.com/office/powerpoint/2010/main" val="35047634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57200" y="0"/>
            <a:ext cx="3962399" cy="5791211"/>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object 3"/>
          <p:cNvSpPr/>
          <p:nvPr/>
        </p:nvSpPr>
        <p:spPr>
          <a:xfrm>
            <a:off x="11291682" y="6248400"/>
            <a:ext cx="342900" cy="342900"/>
          </a:xfrm>
          <a:custGeom>
            <a:avLst/>
            <a:gdLst/>
            <a:ahLst/>
            <a:cxnLst/>
            <a:rect l="l" t="t" r="r" b="b"/>
            <a:pathLst>
              <a:path w="342900" h="342900">
                <a:moveTo>
                  <a:pt x="171450" y="0"/>
                </a:moveTo>
                <a:lnTo>
                  <a:pt x="125871" y="6124"/>
                </a:lnTo>
                <a:lnTo>
                  <a:pt x="84915" y="23407"/>
                </a:lnTo>
                <a:lnTo>
                  <a:pt x="50215" y="50215"/>
                </a:lnTo>
                <a:lnTo>
                  <a:pt x="23407" y="84915"/>
                </a:lnTo>
                <a:lnTo>
                  <a:pt x="6124" y="125871"/>
                </a:lnTo>
                <a:lnTo>
                  <a:pt x="0" y="171450"/>
                </a:lnTo>
                <a:lnTo>
                  <a:pt x="6124" y="217028"/>
                </a:lnTo>
                <a:lnTo>
                  <a:pt x="23407" y="257984"/>
                </a:lnTo>
                <a:lnTo>
                  <a:pt x="50215" y="292684"/>
                </a:lnTo>
                <a:lnTo>
                  <a:pt x="84915" y="319492"/>
                </a:lnTo>
                <a:lnTo>
                  <a:pt x="125871" y="336775"/>
                </a:lnTo>
                <a:lnTo>
                  <a:pt x="171450" y="342900"/>
                </a:lnTo>
                <a:lnTo>
                  <a:pt x="217028" y="336775"/>
                </a:lnTo>
                <a:lnTo>
                  <a:pt x="257984" y="319492"/>
                </a:lnTo>
                <a:lnTo>
                  <a:pt x="292684" y="292684"/>
                </a:lnTo>
                <a:lnTo>
                  <a:pt x="319492" y="257984"/>
                </a:lnTo>
                <a:lnTo>
                  <a:pt x="336775" y="217028"/>
                </a:lnTo>
                <a:lnTo>
                  <a:pt x="342900" y="171450"/>
                </a:lnTo>
                <a:lnTo>
                  <a:pt x="336775" y="125871"/>
                </a:lnTo>
                <a:lnTo>
                  <a:pt x="319492" y="84915"/>
                </a:lnTo>
                <a:lnTo>
                  <a:pt x="292684" y="50215"/>
                </a:lnTo>
                <a:lnTo>
                  <a:pt x="257984" y="23407"/>
                </a:lnTo>
                <a:lnTo>
                  <a:pt x="217028" y="6124"/>
                </a:lnTo>
                <a:lnTo>
                  <a:pt x="171450" y="0"/>
                </a:lnTo>
                <a:close/>
              </a:path>
            </a:pathLst>
          </a:custGeom>
          <a:solidFill>
            <a:srgbClr val="1E497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object 4"/>
          <p:cNvSpPr txBox="1"/>
          <p:nvPr/>
        </p:nvSpPr>
        <p:spPr>
          <a:xfrm>
            <a:off x="9462067" y="6253383"/>
            <a:ext cx="1504950" cy="243656"/>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500" b="0" i="0" u="sng" strike="noStrike" kern="1200" cap="none" spc="0" normalizeH="0" baseline="0" noProof="0" dirty="0">
                <a:ln>
                  <a:noFill/>
                </a:ln>
                <a:solidFill>
                  <a:srgbClr val="1E497C"/>
                </a:solidFill>
                <a:effectLst/>
                <a:uLnTx/>
                <a:uFillTx/>
                <a:latin typeface="Segoe UI"/>
                <a:ea typeface="+mn-ea"/>
                <a:cs typeface="Segoe UI"/>
                <a:hlinkClick r:id="rId3">
                  <a:extLst>
                    <a:ext uri="{A12FA001-AC4F-418D-AE19-62706E023703}">
                      <ahyp:hlinkClr xmlns:ahyp="http://schemas.microsoft.com/office/drawing/2018/hyperlinkcolor" val="tx"/>
                    </a:ext>
                  </a:extLst>
                </a:hlinkClick>
              </a:rPr>
              <a:t>www.whcusa.com</a:t>
            </a:r>
            <a:endParaRPr kumimoji="0" sz="1500" b="0" i="0" u="none" strike="noStrike" kern="1200" cap="none" spc="0" normalizeH="0" baseline="0" noProof="0" dirty="0">
              <a:ln>
                <a:noFill/>
              </a:ln>
              <a:solidFill>
                <a:srgbClr val="1E497C"/>
              </a:solidFill>
              <a:effectLst/>
              <a:uLnTx/>
              <a:uFillTx/>
              <a:latin typeface="Segoe UI"/>
              <a:ea typeface="+mn-ea"/>
              <a:cs typeface="Segoe UI"/>
            </a:endParaRPr>
          </a:p>
        </p:txBody>
      </p:sp>
      <p:sp>
        <p:nvSpPr>
          <p:cNvPr id="6" name="object 6"/>
          <p:cNvSpPr/>
          <p:nvPr/>
        </p:nvSpPr>
        <p:spPr>
          <a:xfrm>
            <a:off x="11822906" y="6433972"/>
            <a:ext cx="369570" cy="0"/>
          </a:xfrm>
          <a:custGeom>
            <a:avLst/>
            <a:gdLst/>
            <a:ahLst/>
            <a:cxnLst/>
            <a:rect l="l" t="t" r="r" b="b"/>
            <a:pathLst>
              <a:path w="369570">
                <a:moveTo>
                  <a:pt x="0" y="0"/>
                </a:moveTo>
                <a:lnTo>
                  <a:pt x="369214" y="0"/>
                </a:lnTo>
              </a:path>
            </a:pathLst>
          </a:custGeom>
          <a:ln w="12700">
            <a:solidFill>
              <a:srgbClr val="93959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object 8"/>
          <p:cNvSpPr txBox="1">
            <a:spLocks noGrp="1"/>
          </p:cNvSpPr>
          <p:nvPr>
            <p:ph type="title"/>
          </p:nvPr>
        </p:nvSpPr>
        <p:spPr>
          <a:xfrm>
            <a:off x="589377" y="281484"/>
            <a:ext cx="3830222" cy="536044"/>
          </a:xfrm>
          <a:prstGeom prst="rect">
            <a:avLst/>
          </a:prstGeom>
        </p:spPr>
        <p:txBody>
          <a:bodyPr vert="horz" wrap="square" lIns="0" tIns="12700" rIns="0" bIns="0" rtlCol="0">
            <a:spAutoFit/>
          </a:bodyPr>
          <a:lstStyle/>
          <a:p>
            <a:pPr marL="12700">
              <a:lnSpc>
                <a:spcPct val="100000"/>
              </a:lnSpc>
              <a:spcBef>
                <a:spcPts val="100"/>
              </a:spcBef>
            </a:pPr>
            <a:r>
              <a:rPr lang="en-US" sz="3400" spc="-5" dirty="0">
                <a:solidFill>
                  <a:srgbClr val="FFFFFF"/>
                </a:solidFill>
              </a:rPr>
              <a:t>Average price?</a:t>
            </a:r>
            <a:endParaRPr sz="3400" dirty="0"/>
          </a:p>
        </p:txBody>
      </p:sp>
      <p:sp>
        <p:nvSpPr>
          <p:cNvPr id="13" name="object 13"/>
          <p:cNvSpPr txBox="1"/>
          <p:nvPr/>
        </p:nvSpPr>
        <p:spPr>
          <a:xfrm>
            <a:off x="4229271" y="152400"/>
            <a:ext cx="7734129" cy="5429563"/>
          </a:xfrm>
          <a:prstGeom prst="rect">
            <a:avLst/>
          </a:prstGeom>
        </p:spPr>
        <p:txBody>
          <a:bodyPr vert="horz" wrap="square" lIns="0" tIns="12700" rIns="0" bIns="0" rtlCol="0">
            <a:spAutoFit/>
          </a:bodyPr>
          <a:lstStyle/>
          <a:p>
            <a:pPr marL="374650" marR="5080" lvl="0" indent="0" algn="l" defTabSz="914400" rtl="0" eaLnBrk="1" fontAlgn="auto" latinLnBrk="0" hangingPunct="1">
              <a:lnSpc>
                <a:spcPct val="118500"/>
              </a:lnSpc>
              <a:spcBef>
                <a:spcPts val="1695"/>
              </a:spcBef>
              <a:spcAft>
                <a:spcPts val="0"/>
              </a:spcAft>
              <a:buClrTx/>
              <a:buSzTx/>
              <a:buFontTx/>
              <a:buNone/>
              <a:tabLst/>
              <a:defRPr/>
            </a:pPr>
            <a:r>
              <a:rPr kumimoji="0" lang="en-US" sz="2800" b="0" i="0" u="none" strike="noStrike" kern="1200" cap="none" spc="0" normalizeH="0" baseline="0" noProof="0" dirty="0">
                <a:ln>
                  <a:noFill/>
                </a:ln>
                <a:solidFill>
                  <a:srgbClr val="1E497C"/>
                </a:solidFill>
                <a:effectLst/>
                <a:uLnTx/>
                <a:uFillTx/>
                <a:latin typeface="Impact" panose="020B0806030902050204" pitchFamily="34" charset="0"/>
                <a:ea typeface="+mn-ea"/>
                <a:cs typeface="Segoe UI Semilight"/>
              </a:rPr>
              <a:t>Average price of your services and products? </a:t>
            </a:r>
          </a:p>
          <a:p>
            <a:pPr marL="374650" marR="5080" lvl="0" indent="0" algn="l" defTabSz="914400" rtl="0" eaLnBrk="1" fontAlgn="auto" latinLnBrk="0" hangingPunct="1">
              <a:lnSpc>
                <a:spcPct val="118500"/>
              </a:lnSpc>
              <a:spcBef>
                <a:spcPts val="1695"/>
              </a:spcBef>
              <a:spcAft>
                <a:spcPts val="0"/>
              </a:spcAft>
              <a:buClrTx/>
              <a:buSzTx/>
              <a:buFontTx/>
              <a:buNone/>
              <a:tabLst/>
              <a:defRPr/>
            </a:pPr>
            <a:r>
              <a:rPr kumimoji="0" lang="en-US" sz="1800" b="1" i="0" u="none" strike="noStrike" kern="1200" cap="none" spc="0" normalizeH="0" baseline="0" noProof="0" dirty="0">
                <a:ln>
                  <a:noFill/>
                </a:ln>
                <a:solidFill>
                  <a:srgbClr val="1E497C"/>
                </a:solidFill>
                <a:effectLst/>
                <a:uLnTx/>
                <a:uFillTx/>
                <a:latin typeface="Segoe UI Semilight"/>
                <a:ea typeface="+mn-ea"/>
                <a:cs typeface="Segoe UI Semilight"/>
              </a:rPr>
              <a:t>You may offer your customers a wide range of choices. For the purposes of projecting volume of sales, consider the range of your prices but identify the average price that you charge your customers. This helps plan for the infrastructure needed to sell higher volumes. </a:t>
            </a:r>
          </a:p>
          <a:p>
            <a:pPr marL="374650" marR="5080" lvl="0" indent="0" algn="l" defTabSz="914400" rtl="0" eaLnBrk="1" fontAlgn="auto" latinLnBrk="0" hangingPunct="1">
              <a:lnSpc>
                <a:spcPct val="118500"/>
              </a:lnSpc>
              <a:spcBef>
                <a:spcPts val="1695"/>
              </a:spcBef>
              <a:spcAft>
                <a:spcPts val="0"/>
              </a:spcAft>
              <a:buClrTx/>
              <a:buSzTx/>
              <a:buFontTx/>
              <a:buNone/>
              <a:tabLst/>
              <a:defRPr/>
            </a:pPr>
            <a:r>
              <a:rPr kumimoji="0" lang="en-US" sz="1800" b="1" i="0" u="none" strike="noStrike" kern="1200" cap="none" spc="0" normalizeH="0" baseline="0" noProof="0" dirty="0">
                <a:ln>
                  <a:noFill/>
                </a:ln>
                <a:solidFill>
                  <a:srgbClr val="1E497C"/>
                </a:solidFill>
                <a:effectLst/>
                <a:uLnTx/>
                <a:uFillTx/>
                <a:latin typeface="Segoe UI Semilight"/>
                <a:ea typeface="+mn-ea"/>
                <a:cs typeface="Segoe UI Semilight"/>
              </a:rPr>
              <a:t>Example: Salon Services</a:t>
            </a:r>
          </a:p>
          <a:p>
            <a:pPr marL="374650" marR="5080" lvl="0" indent="0" algn="l" defTabSz="914400" rtl="0" eaLnBrk="1" fontAlgn="auto" latinLnBrk="0" hangingPunct="1">
              <a:lnSpc>
                <a:spcPct val="118500"/>
              </a:lnSpc>
              <a:spcBef>
                <a:spcPts val="1695"/>
              </a:spcBef>
              <a:spcAft>
                <a:spcPts val="0"/>
              </a:spcAft>
              <a:buClrTx/>
              <a:buSzTx/>
              <a:buFontTx/>
              <a:buNone/>
              <a:tabLst/>
              <a:defRPr/>
            </a:pPr>
            <a:r>
              <a:rPr kumimoji="0" lang="en-US" sz="1800" b="1" i="0" u="none" strike="noStrike" kern="1200" cap="none" spc="0" normalizeH="0" baseline="0" noProof="0" dirty="0">
                <a:ln>
                  <a:noFill/>
                </a:ln>
                <a:solidFill>
                  <a:srgbClr val="1E497C"/>
                </a:solidFill>
                <a:effectLst/>
                <a:uLnTx/>
                <a:uFillTx/>
                <a:latin typeface="Segoe UI Semilight"/>
                <a:ea typeface="+mn-ea"/>
                <a:cs typeface="Segoe UI Semilight"/>
              </a:rPr>
              <a:t>$35 for a hair wash. $150 for a hairstyle. ($35 + $150)/ 2= $92.5 on average for a service. </a:t>
            </a:r>
          </a:p>
          <a:p>
            <a:pPr marL="374650" marR="5080" lvl="0" indent="0" algn="l" defTabSz="914400" rtl="0" eaLnBrk="1" fontAlgn="auto" latinLnBrk="0" hangingPunct="1">
              <a:lnSpc>
                <a:spcPct val="118500"/>
              </a:lnSpc>
              <a:spcBef>
                <a:spcPts val="1695"/>
              </a:spcBef>
              <a:spcAft>
                <a:spcPts val="0"/>
              </a:spcAft>
              <a:buClrTx/>
              <a:buSzTx/>
              <a:buFontTx/>
              <a:buNone/>
              <a:tabLst/>
              <a:defRPr/>
            </a:pPr>
            <a:r>
              <a:rPr kumimoji="0" lang="en-US" sz="1800" b="1" i="0" u="none" strike="noStrike" kern="1200" cap="none" spc="0" normalizeH="0" baseline="0" noProof="0" dirty="0">
                <a:ln>
                  <a:noFill/>
                </a:ln>
                <a:solidFill>
                  <a:srgbClr val="1E497C"/>
                </a:solidFill>
                <a:effectLst/>
                <a:uLnTx/>
                <a:uFillTx/>
                <a:latin typeface="Segoe UI Semilight"/>
                <a:ea typeface="+mn-ea"/>
                <a:cs typeface="Segoe UI Semilight"/>
              </a:rPr>
              <a:t>To hit 1 million in revenue, that salon owner would need to consider how much infrastructure would be needed to support 10,811 services. </a:t>
            </a:r>
          </a:p>
          <a:p>
            <a:pPr marL="374650" marR="5080" lvl="0" indent="0" algn="l" defTabSz="914400" rtl="0" eaLnBrk="1" fontAlgn="auto" latinLnBrk="0" hangingPunct="1">
              <a:lnSpc>
                <a:spcPct val="118500"/>
              </a:lnSpc>
              <a:spcBef>
                <a:spcPts val="1695"/>
              </a:spcBef>
              <a:spcAft>
                <a:spcPts val="0"/>
              </a:spcAft>
              <a:buClrTx/>
              <a:buSzTx/>
              <a:buFontTx/>
              <a:buNone/>
              <a:tabLst/>
              <a:defRPr/>
            </a:pPr>
            <a:r>
              <a:rPr kumimoji="0" lang="en-US" sz="1800" b="1" i="0" u="none" strike="noStrike" kern="1200" cap="none" spc="0" normalizeH="0" baseline="0" noProof="0" dirty="0">
                <a:ln>
                  <a:noFill/>
                </a:ln>
                <a:solidFill>
                  <a:srgbClr val="1E497C"/>
                </a:solidFill>
                <a:effectLst/>
                <a:uLnTx/>
                <a:uFillTx/>
                <a:latin typeface="Segoe UI Semilight"/>
                <a:ea typeface="+mn-ea"/>
                <a:cs typeface="Segoe UI Semilight"/>
              </a:rPr>
              <a:t>$1,000,000/ $92.5= 10,811 services</a:t>
            </a:r>
          </a:p>
          <a:p>
            <a:pPr marL="374650" marR="5080" lvl="0" indent="0" algn="l" defTabSz="914400" rtl="0" eaLnBrk="1" fontAlgn="auto" latinLnBrk="0" hangingPunct="1">
              <a:lnSpc>
                <a:spcPct val="118500"/>
              </a:lnSpc>
              <a:spcBef>
                <a:spcPts val="1695"/>
              </a:spcBef>
              <a:spcAft>
                <a:spcPts val="0"/>
              </a:spcAft>
              <a:buClrTx/>
              <a:buSzTx/>
              <a:buFontTx/>
              <a:buNone/>
              <a:tabLst/>
              <a:defRPr/>
            </a:pPr>
            <a:r>
              <a:rPr kumimoji="0" lang="en-US" sz="1800" b="1" i="0" u="none" strike="noStrike" kern="1200" cap="none" spc="0" normalizeH="0" baseline="0" noProof="0" dirty="0">
                <a:ln>
                  <a:noFill/>
                </a:ln>
                <a:solidFill>
                  <a:srgbClr val="1E497C"/>
                </a:solidFill>
                <a:effectLst/>
                <a:uLnTx/>
                <a:uFillTx/>
                <a:latin typeface="Segoe UI Semilight"/>
                <a:ea typeface="+mn-ea"/>
                <a:cs typeface="Segoe UI Semilight"/>
              </a:rPr>
              <a:t>This is NOT a perfect number. </a:t>
            </a:r>
            <a:r>
              <a:rPr kumimoji="0" lang="en-US" sz="1800" b="1" i="0" u="sng" strike="noStrike" kern="1200" cap="none" spc="0" normalizeH="0" baseline="0" noProof="0" dirty="0">
                <a:ln>
                  <a:noFill/>
                </a:ln>
                <a:solidFill>
                  <a:srgbClr val="00B050"/>
                </a:solidFill>
                <a:effectLst/>
                <a:uLnTx/>
                <a:uFillTx/>
                <a:latin typeface="Segoe UI Semilight"/>
                <a:ea typeface="+mn-ea"/>
                <a:cs typeface="Segoe UI Semilight"/>
              </a:rPr>
              <a:t>It is a start to assess needed infrastructure. </a:t>
            </a:r>
            <a:endParaRPr kumimoji="0" sz="1800" b="1" i="0" u="sng" strike="noStrike" kern="1200" cap="none" spc="0" normalizeH="0" baseline="0" noProof="0" dirty="0">
              <a:ln>
                <a:noFill/>
              </a:ln>
              <a:solidFill>
                <a:srgbClr val="00B050"/>
              </a:solidFill>
              <a:effectLst/>
              <a:uLnTx/>
              <a:uFillTx/>
              <a:latin typeface="Segoe UI Semilight"/>
              <a:ea typeface="+mn-ea"/>
              <a:cs typeface="Segoe UI Semilight"/>
            </a:endParaRPr>
          </a:p>
        </p:txBody>
      </p:sp>
      <p:pic>
        <p:nvPicPr>
          <p:cNvPr id="9" name="Picture 8" descr="Logo, company name&#10;&#10;Description automatically generated">
            <a:extLst>
              <a:ext uri="{FF2B5EF4-FFF2-40B4-BE49-F238E27FC236}">
                <a16:creationId xmlns:a16="http://schemas.microsoft.com/office/drawing/2014/main" id="{15CD94E7-848B-543C-BA93-8B72816177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757" y="5948292"/>
            <a:ext cx="871861" cy="873651"/>
          </a:xfrm>
          <a:prstGeom prst="rect">
            <a:avLst/>
          </a:prstGeom>
        </p:spPr>
      </p:pic>
      <p:sp>
        <p:nvSpPr>
          <p:cNvPr id="7" name="object 11">
            <a:extLst>
              <a:ext uri="{FF2B5EF4-FFF2-40B4-BE49-F238E27FC236}">
                <a16:creationId xmlns:a16="http://schemas.microsoft.com/office/drawing/2014/main" id="{872A0934-EDE8-3DAB-F9FE-661319D6EC18}"/>
              </a:ext>
            </a:extLst>
          </p:cNvPr>
          <p:cNvSpPr txBox="1"/>
          <p:nvPr/>
        </p:nvSpPr>
        <p:spPr>
          <a:xfrm>
            <a:off x="4563348" y="6413500"/>
            <a:ext cx="3493226" cy="166712"/>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000" b="1" i="0" u="none" strike="noStrike" kern="1200" cap="none" spc="-5" normalizeH="0" baseline="0" noProof="0" dirty="0">
                <a:ln>
                  <a:noFill/>
                </a:ln>
                <a:solidFill>
                  <a:srgbClr val="231F20"/>
                </a:solidFill>
                <a:effectLst/>
                <a:uLnTx/>
                <a:uFillTx/>
                <a:latin typeface="Segoe UI Semilight"/>
                <a:ea typeface="+mn-ea"/>
                <a:cs typeface="Segoe UI Semilight"/>
              </a:rPr>
              <a:t>Copyright 2026 www.whcusa.com</a:t>
            </a:r>
            <a:endParaRPr kumimoji="0" sz="1000" b="1" i="0" u="none" strike="noStrike" kern="1200" cap="none" spc="0" normalizeH="0" baseline="0" noProof="0" dirty="0">
              <a:ln>
                <a:noFill/>
              </a:ln>
              <a:solidFill>
                <a:prstClr val="black"/>
              </a:solidFill>
              <a:effectLst/>
              <a:uLnTx/>
              <a:uFillTx/>
              <a:latin typeface="Segoe UI Semilight"/>
              <a:ea typeface="+mn-ea"/>
              <a:cs typeface="Segoe UI Semilight"/>
            </a:endParaRPr>
          </a:p>
        </p:txBody>
      </p:sp>
    </p:spTree>
    <p:extLst>
      <p:ext uri="{BB962C8B-B14F-4D97-AF65-F5344CB8AC3E}">
        <p14:creationId xmlns:p14="http://schemas.microsoft.com/office/powerpoint/2010/main" val="4723212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F68BA4C-A7C0-4BCE-9903-5EBE17000093}"/>
              </a:ext>
            </a:extLst>
          </p:cNvPr>
          <p:cNvSpPr txBox="1"/>
          <p:nvPr/>
        </p:nvSpPr>
        <p:spPr>
          <a:xfrm>
            <a:off x="1" y="6409551"/>
            <a:ext cx="12192000" cy="523220"/>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Download at </a:t>
            </a:r>
            <a:r>
              <a:rPr kumimoji="0" lang="en-US" sz="1400" b="0"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https://whcusa.com/cashflow/</a:t>
            </a:r>
            <a:r>
              <a:rPr kumimoji="0" lang="en-US" sz="1400" b="0"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408B6942-BE50-4A9C-A59D-AB762E4C1938}"/>
              </a:ext>
            </a:extLst>
          </p:cNvPr>
          <p:cNvSpPr/>
          <p:nvPr/>
        </p:nvSpPr>
        <p:spPr>
          <a:xfrm>
            <a:off x="0" y="2220270"/>
            <a:ext cx="4006653" cy="4031873"/>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much will it cost to make it happen? This is the ask when speaking to lenders and the foundation for sales goals.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Loan repayment, estimated tax payments, insurance, reinvestment.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Are you paying yourself? You must cover your pay in your pricing if you plan to sell your business or get out of the day to day. Your personal expenses determine your monthly pay.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Remember materials, time, labor, marketing costs, taxes, fees, normal business purchases, inventory, packaging, transportation, distribution, office, utilities…</a:t>
            </a:r>
          </a:p>
        </p:txBody>
      </p:sp>
      <p:sp>
        <p:nvSpPr>
          <p:cNvPr id="6" name="TextBox 5">
            <a:extLst>
              <a:ext uri="{FF2B5EF4-FFF2-40B4-BE49-F238E27FC236}">
                <a16:creationId xmlns:a16="http://schemas.microsoft.com/office/drawing/2014/main" id="{1BEF5DB5-948A-4041-BB5E-D46827D7AD9B}"/>
              </a:ext>
            </a:extLst>
          </p:cNvPr>
          <p:cNvSpPr txBox="1"/>
          <p:nvPr/>
        </p:nvSpPr>
        <p:spPr>
          <a:xfrm>
            <a:off x="336811" y="16546"/>
            <a:ext cx="3779295"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rial Black" panose="020B0A04020102020204" pitchFamily="34" charset="0"/>
                <a:ea typeface="+mn-ea"/>
                <a:cs typeface="Arial" panose="020B0604020202020204" pitchFamily="34" charset="0"/>
              </a:rPr>
              <a:t>12 Month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rial Black" panose="020B0A04020102020204" pitchFamily="34" charset="0"/>
                <a:ea typeface="+mn-ea"/>
                <a:cs typeface="Arial" panose="020B0604020202020204" pitchFamily="34" charset="0"/>
              </a:rPr>
              <a:t>Cash Flow Forecast </a:t>
            </a:r>
            <a:r>
              <a:rPr kumimoji="0" lang="en-US" sz="3200" b="0" i="0" u="none" strike="noStrike" kern="1200" cap="none" spc="0" normalizeH="0" baseline="0" noProof="0" dirty="0">
                <a:ln>
                  <a:noFill/>
                </a:ln>
                <a:solidFill>
                  <a:srgbClr val="C0504D"/>
                </a:solidFill>
                <a:effectLst/>
                <a:uLnTx/>
                <a:uFillTx/>
                <a:latin typeface="Arial Black" panose="020B0A04020102020204" pitchFamily="34" charset="0"/>
                <a:ea typeface="+mn-ea"/>
                <a:cs typeface="Arial" panose="020B0604020202020204" pitchFamily="34" charset="0"/>
              </a:rPr>
              <a:t>Expenses</a:t>
            </a:r>
            <a:endParaRPr kumimoji="0" lang="en-US" sz="4000" b="0" i="0" u="none" strike="noStrike" kern="1200" cap="none" spc="0" normalizeH="0" baseline="0" noProof="0" dirty="0">
              <a:ln>
                <a:noFill/>
              </a:ln>
              <a:solidFill>
                <a:srgbClr val="C0504D"/>
              </a:solidFill>
              <a:effectLst/>
              <a:uLnTx/>
              <a:uFillTx/>
              <a:latin typeface="Arial Black" panose="020B0A04020102020204" pitchFamily="34" charset="0"/>
              <a:ea typeface="+mn-ea"/>
              <a:cs typeface="+mn-cs"/>
            </a:endParaRPr>
          </a:p>
        </p:txBody>
      </p:sp>
      <p:pic>
        <p:nvPicPr>
          <p:cNvPr id="8" name="Picture 7" descr="A screenshot of a cell phone&#10;&#10;Description automatically generated">
            <a:extLst>
              <a:ext uri="{FF2B5EF4-FFF2-40B4-BE49-F238E27FC236}">
                <a16:creationId xmlns:a16="http://schemas.microsoft.com/office/drawing/2014/main" id="{BCD7B9C5-EC78-4EEF-BFC4-71F13B0EB2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7428" y="154649"/>
            <a:ext cx="8012269" cy="6195086"/>
          </a:xfrm>
          <a:prstGeom prst="rect">
            <a:avLst/>
          </a:prstGeom>
        </p:spPr>
      </p:pic>
      <p:sp>
        <p:nvSpPr>
          <p:cNvPr id="3" name="Slide Number Placeholder 2">
            <a:extLst>
              <a:ext uri="{FF2B5EF4-FFF2-40B4-BE49-F238E27FC236}">
                <a16:creationId xmlns:a16="http://schemas.microsoft.com/office/drawing/2014/main" id="{0D00947F-A695-4A79-BCDD-1BC70F2A6362}"/>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91D20A0-21D1-4629-B849-D07C9ACC26A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78441E54-9D24-4C5F-9A6F-23D5B4B76A91}"/>
              </a:ext>
            </a:extLst>
          </p:cNvPr>
          <p:cNvSpPr/>
          <p:nvPr/>
        </p:nvSpPr>
        <p:spPr>
          <a:xfrm>
            <a:off x="5943600" y="2362200"/>
            <a:ext cx="5562600" cy="2819400"/>
          </a:xfrm>
          <a:prstGeom prst="rect">
            <a:avLst/>
          </a:prstGeom>
          <a:solidFill>
            <a:srgbClr val="FF00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DE0D1E62-BB42-46E8-9E6E-E608F5540304}"/>
              </a:ext>
            </a:extLst>
          </p:cNvPr>
          <p:cNvSpPr/>
          <p:nvPr/>
        </p:nvSpPr>
        <p:spPr>
          <a:xfrm>
            <a:off x="4114800" y="2383916"/>
            <a:ext cx="1285303" cy="2819400"/>
          </a:xfrm>
          <a:prstGeom prst="rect">
            <a:avLst/>
          </a:prstGeom>
          <a:solidFill>
            <a:srgbClr val="FF00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descr="Logo, company name&#10;&#10;Description automatically generated">
            <a:extLst>
              <a:ext uri="{FF2B5EF4-FFF2-40B4-BE49-F238E27FC236}">
                <a16:creationId xmlns:a16="http://schemas.microsoft.com/office/drawing/2014/main" id="{C47EEFEB-C97A-BD16-501C-8A0FFB8467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670" y="6102086"/>
            <a:ext cx="871861" cy="873651"/>
          </a:xfrm>
          <a:prstGeom prst="rect">
            <a:avLst/>
          </a:prstGeom>
        </p:spPr>
      </p:pic>
      <p:sp>
        <p:nvSpPr>
          <p:cNvPr id="7" name="Arrow: Right 6">
            <a:extLst>
              <a:ext uri="{FF2B5EF4-FFF2-40B4-BE49-F238E27FC236}">
                <a16:creationId xmlns:a16="http://schemas.microsoft.com/office/drawing/2014/main" id="{98B642FD-391D-3D32-C00C-4311D2341CAE}"/>
              </a:ext>
            </a:extLst>
          </p:cNvPr>
          <p:cNvSpPr/>
          <p:nvPr/>
        </p:nvSpPr>
        <p:spPr>
          <a:xfrm rot="2015981">
            <a:off x="3532229" y="1851325"/>
            <a:ext cx="457200" cy="484632"/>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1211837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57200" y="0"/>
            <a:ext cx="3962399" cy="5791211"/>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object 3"/>
          <p:cNvSpPr/>
          <p:nvPr/>
        </p:nvSpPr>
        <p:spPr>
          <a:xfrm>
            <a:off x="11291682" y="6248400"/>
            <a:ext cx="342900" cy="342900"/>
          </a:xfrm>
          <a:custGeom>
            <a:avLst/>
            <a:gdLst/>
            <a:ahLst/>
            <a:cxnLst/>
            <a:rect l="l" t="t" r="r" b="b"/>
            <a:pathLst>
              <a:path w="342900" h="342900">
                <a:moveTo>
                  <a:pt x="171450" y="0"/>
                </a:moveTo>
                <a:lnTo>
                  <a:pt x="125871" y="6124"/>
                </a:lnTo>
                <a:lnTo>
                  <a:pt x="84915" y="23407"/>
                </a:lnTo>
                <a:lnTo>
                  <a:pt x="50215" y="50215"/>
                </a:lnTo>
                <a:lnTo>
                  <a:pt x="23407" y="84915"/>
                </a:lnTo>
                <a:lnTo>
                  <a:pt x="6124" y="125871"/>
                </a:lnTo>
                <a:lnTo>
                  <a:pt x="0" y="171450"/>
                </a:lnTo>
                <a:lnTo>
                  <a:pt x="6124" y="217028"/>
                </a:lnTo>
                <a:lnTo>
                  <a:pt x="23407" y="257984"/>
                </a:lnTo>
                <a:lnTo>
                  <a:pt x="50215" y="292684"/>
                </a:lnTo>
                <a:lnTo>
                  <a:pt x="84915" y="319492"/>
                </a:lnTo>
                <a:lnTo>
                  <a:pt x="125871" y="336775"/>
                </a:lnTo>
                <a:lnTo>
                  <a:pt x="171450" y="342900"/>
                </a:lnTo>
                <a:lnTo>
                  <a:pt x="217028" y="336775"/>
                </a:lnTo>
                <a:lnTo>
                  <a:pt x="257984" y="319492"/>
                </a:lnTo>
                <a:lnTo>
                  <a:pt x="292684" y="292684"/>
                </a:lnTo>
                <a:lnTo>
                  <a:pt x="319492" y="257984"/>
                </a:lnTo>
                <a:lnTo>
                  <a:pt x="336775" y="217028"/>
                </a:lnTo>
                <a:lnTo>
                  <a:pt x="342900" y="171450"/>
                </a:lnTo>
                <a:lnTo>
                  <a:pt x="336775" y="125871"/>
                </a:lnTo>
                <a:lnTo>
                  <a:pt x="319492" y="84915"/>
                </a:lnTo>
                <a:lnTo>
                  <a:pt x="292684" y="50215"/>
                </a:lnTo>
                <a:lnTo>
                  <a:pt x="257984" y="23407"/>
                </a:lnTo>
                <a:lnTo>
                  <a:pt x="217028" y="6124"/>
                </a:lnTo>
                <a:lnTo>
                  <a:pt x="171450" y="0"/>
                </a:lnTo>
                <a:close/>
              </a:path>
            </a:pathLst>
          </a:custGeom>
          <a:solidFill>
            <a:srgbClr val="1E497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object 4"/>
          <p:cNvSpPr txBox="1"/>
          <p:nvPr/>
        </p:nvSpPr>
        <p:spPr>
          <a:xfrm>
            <a:off x="9462067" y="6253383"/>
            <a:ext cx="1504950" cy="243656"/>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500" b="0" i="0" u="sng" strike="noStrike" kern="1200" cap="none" spc="0" normalizeH="0" baseline="0" noProof="0" dirty="0">
                <a:ln>
                  <a:noFill/>
                </a:ln>
                <a:solidFill>
                  <a:srgbClr val="1E497C"/>
                </a:solidFill>
                <a:effectLst/>
                <a:uLnTx/>
                <a:uFillTx/>
                <a:latin typeface="Segoe UI"/>
                <a:ea typeface="+mn-ea"/>
                <a:cs typeface="Segoe UI"/>
                <a:hlinkClick r:id="rId3">
                  <a:extLst>
                    <a:ext uri="{A12FA001-AC4F-418D-AE19-62706E023703}">
                      <ahyp:hlinkClr xmlns:ahyp="http://schemas.microsoft.com/office/drawing/2018/hyperlinkcolor" val="tx"/>
                    </a:ext>
                  </a:extLst>
                </a:hlinkClick>
              </a:rPr>
              <a:t>www.whcusa.com</a:t>
            </a:r>
            <a:endParaRPr kumimoji="0" sz="1500" b="0" i="0" u="none" strike="noStrike" kern="1200" cap="none" spc="0" normalizeH="0" baseline="0" noProof="0" dirty="0">
              <a:ln>
                <a:noFill/>
              </a:ln>
              <a:solidFill>
                <a:srgbClr val="1E497C"/>
              </a:solidFill>
              <a:effectLst/>
              <a:uLnTx/>
              <a:uFillTx/>
              <a:latin typeface="Segoe UI"/>
              <a:ea typeface="+mn-ea"/>
              <a:cs typeface="Segoe UI"/>
            </a:endParaRPr>
          </a:p>
        </p:txBody>
      </p:sp>
      <p:sp>
        <p:nvSpPr>
          <p:cNvPr id="6" name="object 6"/>
          <p:cNvSpPr/>
          <p:nvPr/>
        </p:nvSpPr>
        <p:spPr>
          <a:xfrm>
            <a:off x="11822906" y="6433972"/>
            <a:ext cx="369570" cy="0"/>
          </a:xfrm>
          <a:custGeom>
            <a:avLst/>
            <a:gdLst/>
            <a:ahLst/>
            <a:cxnLst/>
            <a:rect l="l" t="t" r="r" b="b"/>
            <a:pathLst>
              <a:path w="369570">
                <a:moveTo>
                  <a:pt x="0" y="0"/>
                </a:moveTo>
                <a:lnTo>
                  <a:pt x="369214" y="0"/>
                </a:lnTo>
              </a:path>
            </a:pathLst>
          </a:custGeom>
          <a:ln w="12700">
            <a:solidFill>
              <a:srgbClr val="93959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object 8"/>
          <p:cNvSpPr txBox="1">
            <a:spLocks noGrp="1"/>
          </p:cNvSpPr>
          <p:nvPr>
            <p:ph type="title"/>
          </p:nvPr>
        </p:nvSpPr>
        <p:spPr>
          <a:xfrm>
            <a:off x="523288" y="304800"/>
            <a:ext cx="3830222" cy="1059264"/>
          </a:xfrm>
          <a:prstGeom prst="rect">
            <a:avLst/>
          </a:prstGeom>
        </p:spPr>
        <p:txBody>
          <a:bodyPr vert="horz" wrap="square" lIns="0" tIns="12700" rIns="0" bIns="0" rtlCol="0">
            <a:spAutoFit/>
          </a:bodyPr>
          <a:lstStyle/>
          <a:p>
            <a:pPr marL="12700">
              <a:lnSpc>
                <a:spcPct val="100000"/>
              </a:lnSpc>
              <a:spcBef>
                <a:spcPts val="100"/>
              </a:spcBef>
            </a:pPr>
            <a:r>
              <a:rPr lang="en-US" sz="3400" spc="-5" dirty="0">
                <a:solidFill>
                  <a:srgbClr val="FFFFFF"/>
                </a:solidFill>
              </a:rPr>
              <a:t>Annual Profit Goal?</a:t>
            </a:r>
            <a:endParaRPr sz="3400" dirty="0"/>
          </a:p>
        </p:txBody>
      </p:sp>
      <p:sp>
        <p:nvSpPr>
          <p:cNvPr id="13" name="object 13"/>
          <p:cNvSpPr txBox="1"/>
          <p:nvPr/>
        </p:nvSpPr>
        <p:spPr>
          <a:xfrm>
            <a:off x="4229271" y="152400"/>
            <a:ext cx="7734129" cy="6053965"/>
          </a:xfrm>
          <a:prstGeom prst="rect">
            <a:avLst/>
          </a:prstGeom>
        </p:spPr>
        <p:txBody>
          <a:bodyPr vert="horz" wrap="square" lIns="0" tIns="12700" rIns="0" bIns="0" rtlCol="0">
            <a:spAutoFit/>
          </a:bodyPr>
          <a:lstStyle/>
          <a:p>
            <a:pPr marL="374650" marR="5080" lvl="0" indent="0" algn="l" defTabSz="914400" rtl="0" eaLnBrk="1" fontAlgn="auto" latinLnBrk="0" hangingPunct="1">
              <a:lnSpc>
                <a:spcPct val="118500"/>
              </a:lnSpc>
              <a:spcBef>
                <a:spcPts val="1695"/>
              </a:spcBef>
              <a:spcAft>
                <a:spcPts val="0"/>
              </a:spcAft>
              <a:buClrTx/>
              <a:buSzTx/>
              <a:buFontTx/>
              <a:buNone/>
              <a:tabLst/>
              <a:defRPr/>
            </a:pPr>
            <a:r>
              <a:rPr kumimoji="0" lang="en-US" sz="2800" b="0" i="0" u="none" strike="noStrike" kern="1200" cap="none" spc="0" normalizeH="0" baseline="0" noProof="0" dirty="0">
                <a:ln>
                  <a:noFill/>
                </a:ln>
                <a:solidFill>
                  <a:srgbClr val="1E497C"/>
                </a:solidFill>
                <a:effectLst/>
                <a:uLnTx/>
                <a:uFillTx/>
                <a:latin typeface="Impact" panose="020B0806030902050204" pitchFamily="34" charset="0"/>
                <a:ea typeface="+mn-ea"/>
                <a:cs typeface="Segoe UI Semilight"/>
              </a:rPr>
              <a:t>How much do you want to bring home each year or month after all your expenses?  </a:t>
            </a:r>
          </a:p>
          <a:p>
            <a:pPr marL="374650" marR="5080" lvl="0" indent="0" algn="l" defTabSz="914400" rtl="0" eaLnBrk="1" fontAlgn="auto" latinLnBrk="0" hangingPunct="1">
              <a:lnSpc>
                <a:spcPct val="118500"/>
              </a:lnSpc>
              <a:spcBef>
                <a:spcPts val="1695"/>
              </a:spcBef>
              <a:spcAft>
                <a:spcPts val="0"/>
              </a:spcAft>
              <a:buClrTx/>
              <a:buSzTx/>
              <a:buFontTx/>
              <a:buNone/>
              <a:tabLst/>
              <a:defRPr/>
            </a:pPr>
            <a:r>
              <a:rPr kumimoji="0" lang="en-US" sz="1800" b="1" i="0" u="none" strike="noStrike" kern="1200" cap="none" spc="0" normalizeH="0" baseline="0" noProof="0" dirty="0">
                <a:ln>
                  <a:noFill/>
                </a:ln>
                <a:solidFill>
                  <a:srgbClr val="1E497C"/>
                </a:solidFill>
                <a:effectLst/>
                <a:uLnTx/>
                <a:uFillTx/>
                <a:latin typeface="Segoe UI Semilight"/>
                <a:ea typeface="+mn-ea"/>
                <a:cs typeface="Segoe UI Semilight"/>
              </a:rPr>
              <a:t>You should run your business. It should not run you. Your business should be a tool to generate the money you need to live the life you want. </a:t>
            </a:r>
          </a:p>
          <a:p>
            <a:pPr marL="374650" marR="5080" lvl="0" indent="0" algn="l" defTabSz="914400" rtl="0" eaLnBrk="1" fontAlgn="auto" latinLnBrk="0" hangingPunct="1">
              <a:lnSpc>
                <a:spcPct val="118500"/>
              </a:lnSpc>
              <a:spcBef>
                <a:spcPts val="1695"/>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Segoe UI Semilight"/>
                <a:ea typeface="+mn-ea"/>
                <a:cs typeface="Segoe UI Semilight"/>
              </a:rPr>
              <a:t>Your business should be profitable</a:t>
            </a:r>
            <a:r>
              <a:rPr kumimoji="0" lang="en-US" sz="1800" b="1" i="0" u="none" strike="noStrike" kern="1200" cap="none" spc="0" normalizeH="0" baseline="0" noProof="0" dirty="0">
                <a:ln>
                  <a:noFill/>
                </a:ln>
                <a:solidFill>
                  <a:srgbClr val="1E497C"/>
                </a:solidFill>
                <a:effectLst/>
                <a:uLnTx/>
                <a:uFillTx/>
                <a:latin typeface="Segoe UI Semilight"/>
                <a:ea typeface="+mn-ea"/>
                <a:cs typeface="Segoe UI Semilight"/>
              </a:rPr>
              <a:t>. Otherwise, it is an expensive hobby and a liability. If it is not making a profit, you need to move quickly to find a fix. An unprofitable business it will drain you mentally and financially and probably negatively affect your health and home life. </a:t>
            </a:r>
          </a:p>
          <a:p>
            <a:pPr marL="374650" marR="5080" lvl="0" indent="0" algn="l" defTabSz="914400" rtl="0" eaLnBrk="1" fontAlgn="auto" latinLnBrk="0" hangingPunct="1">
              <a:lnSpc>
                <a:spcPct val="118500"/>
              </a:lnSpc>
              <a:spcBef>
                <a:spcPts val="1695"/>
              </a:spcBef>
              <a:spcAft>
                <a:spcPts val="0"/>
              </a:spcAft>
              <a:buClrTx/>
              <a:buSzTx/>
              <a:buFontTx/>
              <a:buNone/>
              <a:tabLst/>
              <a:defRPr/>
            </a:pPr>
            <a:r>
              <a:rPr kumimoji="0" lang="en-US" sz="1800" b="1" i="0" u="none" strike="noStrike" kern="1200" cap="none" spc="0" normalizeH="0" baseline="0" noProof="0" dirty="0">
                <a:ln>
                  <a:noFill/>
                </a:ln>
                <a:solidFill>
                  <a:srgbClr val="1E497C"/>
                </a:solidFill>
                <a:effectLst/>
                <a:uLnTx/>
                <a:uFillTx/>
                <a:latin typeface="Segoe UI Semilight"/>
                <a:ea typeface="+mn-ea"/>
                <a:cs typeface="Segoe UI Semilight"/>
              </a:rPr>
              <a:t>Also, </a:t>
            </a:r>
            <a:r>
              <a:rPr kumimoji="0" lang="en-US" sz="1800" b="1" i="0" u="none" strike="noStrike" kern="1200" cap="none" spc="0" normalizeH="0" baseline="0" noProof="0" dirty="0">
                <a:ln>
                  <a:noFill/>
                </a:ln>
                <a:solidFill>
                  <a:srgbClr val="00B050"/>
                </a:solidFill>
                <a:effectLst/>
                <a:uLnTx/>
                <a:uFillTx/>
                <a:latin typeface="Segoe UI Semilight"/>
                <a:ea typeface="+mn-ea"/>
                <a:cs typeface="Segoe UI Semilight"/>
              </a:rPr>
              <a:t>you should be paying yourself</a:t>
            </a:r>
            <a:r>
              <a:rPr kumimoji="0" lang="en-US" sz="1800" b="1" i="0" u="none" strike="noStrike" kern="1200" cap="none" spc="0" normalizeH="0" baseline="0" noProof="0" dirty="0">
                <a:ln>
                  <a:noFill/>
                </a:ln>
                <a:solidFill>
                  <a:srgbClr val="1E497C"/>
                </a:solidFill>
                <a:effectLst/>
                <a:uLnTx/>
                <a:uFillTx/>
                <a:latin typeface="Segoe UI Semilight"/>
                <a:ea typeface="+mn-ea"/>
                <a:cs typeface="Segoe UI Semilight"/>
              </a:rPr>
              <a:t>. And we recommend that you consider your pay an expense. Why? </a:t>
            </a:r>
            <a:r>
              <a:rPr kumimoji="0" lang="en-US" sz="1800" b="1" i="0" u="none" strike="noStrike" kern="1200" cap="none" spc="0" normalizeH="0" baseline="0" noProof="0" dirty="0">
                <a:ln>
                  <a:noFill/>
                </a:ln>
                <a:solidFill>
                  <a:srgbClr val="00B050"/>
                </a:solidFill>
                <a:effectLst/>
                <a:uLnTx/>
                <a:uFillTx/>
                <a:latin typeface="Segoe UI Semilight"/>
                <a:ea typeface="+mn-ea"/>
                <a:cs typeface="Segoe UI Semilight"/>
              </a:rPr>
              <a:t>Someone has to do the work if you sell the business or get sick. That labor should be accounted for in your pricing. Plus, lenders want to see that you pay yourself.  </a:t>
            </a:r>
          </a:p>
          <a:p>
            <a:pPr marL="374650" marR="5080" lvl="0" indent="0" algn="l" defTabSz="914400" rtl="0" eaLnBrk="1" fontAlgn="auto" latinLnBrk="0" hangingPunct="1">
              <a:lnSpc>
                <a:spcPct val="118500"/>
              </a:lnSpc>
              <a:spcBef>
                <a:spcPts val="1695"/>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Segoe UI Semilight"/>
                <a:ea typeface="+mn-ea"/>
                <a:cs typeface="Segoe UI Semilight"/>
              </a:rPr>
              <a:t>What is left over after expenses is profit</a:t>
            </a:r>
            <a:r>
              <a:rPr kumimoji="0" lang="en-US" sz="1800" b="1" i="0" u="none" strike="noStrike" kern="1200" cap="none" spc="0" normalizeH="0" baseline="0" noProof="0" dirty="0">
                <a:ln>
                  <a:noFill/>
                </a:ln>
                <a:solidFill>
                  <a:srgbClr val="1E497C"/>
                </a:solidFill>
                <a:effectLst/>
                <a:uLnTx/>
                <a:uFillTx/>
                <a:latin typeface="Segoe UI Semilight"/>
                <a:ea typeface="+mn-ea"/>
                <a:cs typeface="Segoe UI Semilight"/>
              </a:rPr>
              <a:t>. So, how much?</a:t>
            </a:r>
          </a:p>
          <a:p>
            <a:pPr marL="374650" marR="5080" lvl="0" indent="0" algn="l" defTabSz="914400" rtl="0" eaLnBrk="1" fontAlgn="auto" latinLnBrk="0" hangingPunct="1">
              <a:lnSpc>
                <a:spcPct val="118500"/>
              </a:lnSpc>
              <a:spcBef>
                <a:spcPts val="1695"/>
              </a:spcBef>
              <a:spcAft>
                <a:spcPts val="0"/>
              </a:spcAft>
              <a:buClrTx/>
              <a:buSzTx/>
              <a:buFontTx/>
              <a:buNone/>
              <a:tabLst/>
              <a:defRPr/>
            </a:pPr>
            <a:r>
              <a:rPr kumimoji="0" lang="en-US" sz="1800" b="1" i="0" u="none" strike="noStrike" kern="1200" cap="none" spc="0" normalizeH="0" baseline="0" noProof="0" dirty="0">
                <a:ln>
                  <a:noFill/>
                </a:ln>
                <a:solidFill>
                  <a:srgbClr val="1E497C"/>
                </a:solidFill>
                <a:effectLst/>
                <a:uLnTx/>
                <a:uFillTx/>
                <a:latin typeface="Segoe UI Semilight"/>
                <a:ea typeface="+mn-ea"/>
                <a:cs typeface="Segoe UI Semilight"/>
              </a:rPr>
              <a:t> </a:t>
            </a:r>
            <a:endParaRPr kumimoji="0" sz="1800" b="1" i="0" u="none" strike="noStrike" kern="1200" cap="none" spc="0" normalizeH="0" baseline="0" noProof="0" dirty="0">
              <a:ln>
                <a:noFill/>
              </a:ln>
              <a:solidFill>
                <a:srgbClr val="1E497C"/>
              </a:solidFill>
              <a:effectLst/>
              <a:uLnTx/>
              <a:uFillTx/>
              <a:latin typeface="Segoe UI Semilight"/>
              <a:ea typeface="+mn-ea"/>
              <a:cs typeface="Segoe UI Semilight"/>
            </a:endParaRPr>
          </a:p>
        </p:txBody>
      </p:sp>
      <p:pic>
        <p:nvPicPr>
          <p:cNvPr id="9" name="Picture 8" descr="Logo, company name&#10;&#10;Description automatically generated">
            <a:extLst>
              <a:ext uri="{FF2B5EF4-FFF2-40B4-BE49-F238E27FC236}">
                <a16:creationId xmlns:a16="http://schemas.microsoft.com/office/drawing/2014/main" id="{EEB78980-BBA6-FDEA-5702-616A849327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757" y="5948292"/>
            <a:ext cx="871861" cy="873651"/>
          </a:xfrm>
          <a:prstGeom prst="rect">
            <a:avLst/>
          </a:prstGeom>
        </p:spPr>
      </p:pic>
      <p:sp>
        <p:nvSpPr>
          <p:cNvPr id="7" name="object 11">
            <a:extLst>
              <a:ext uri="{FF2B5EF4-FFF2-40B4-BE49-F238E27FC236}">
                <a16:creationId xmlns:a16="http://schemas.microsoft.com/office/drawing/2014/main" id="{16521410-FBDC-2507-F1CD-6928DF0FBD2D}"/>
              </a:ext>
            </a:extLst>
          </p:cNvPr>
          <p:cNvSpPr txBox="1"/>
          <p:nvPr/>
        </p:nvSpPr>
        <p:spPr>
          <a:xfrm>
            <a:off x="4563348" y="6413500"/>
            <a:ext cx="3493226" cy="166712"/>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000" b="1" i="0" u="none" strike="noStrike" kern="1200" cap="none" spc="-5" normalizeH="0" baseline="0" noProof="0" dirty="0">
                <a:ln>
                  <a:noFill/>
                </a:ln>
                <a:solidFill>
                  <a:srgbClr val="231F20"/>
                </a:solidFill>
                <a:effectLst/>
                <a:uLnTx/>
                <a:uFillTx/>
                <a:latin typeface="Segoe UI Semilight"/>
                <a:ea typeface="+mn-ea"/>
                <a:cs typeface="Segoe UI Semilight"/>
              </a:rPr>
              <a:t>Copyright 2026 www.whcusa.com</a:t>
            </a:r>
            <a:endParaRPr kumimoji="0" sz="1000" b="1" i="0" u="none" strike="noStrike" kern="1200" cap="none" spc="0" normalizeH="0" baseline="0" noProof="0" dirty="0">
              <a:ln>
                <a:noFill/>
              </a:ln>
              <a:solidFill>
                <a:prstClr val="black"/>
              </a:solidFill>
              <a:effectLst/>
              <a:uLnTx/>
              <a:uFillTx/>
              <a:latin typeface="Segoe UI Semilight"/>
              <a:ea typeface="+mn-ea"/>
              <a:cs typeface="Segoe UI Semilight"/>
            </a:endParaRPr>
          </a:p>
        </p:txBody>
      </p:sp>
    </p:spTree>
    <p:extLst>
      <p:ext uri="{BB962C8B-B14F-4D97-AF65-F5344CB8AC3E}">
        <p14:creationId xmlns:p14="http://schemas.microsoft.com/office/powerpoint/2010/main" val="4075857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57200" y="0"/>
            <a:ext cx="3962399" cy="5791211"/>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object 3"/>
          <p:cNvSpPr/>
          <p:nvPr/>
        </p:nvSpPr>
        <p:spPr>
          <a:xfrm>
            <a:off x="11291682" y="6248400"/>
            <a:ext cx="342900" cy="342900"/>
          </a:xfrm>
          <a:custGeom>
            <a:avLst/>
            <a:gdLst/>
            <a:ahLst/>
            <a:cxnLst/>
            <a:rect l="l" t="t" r="r" b="b"/>
            <a:pathLst>
              <a:path w="342900" h="342900">
                <a:moveTo>
                  <a:pt x="171450" y="0"/>
                </a:moveTo>
                <a:lnTo>
                  <a:pt x="125871" y="6124"/>
                </a:lnTo>
                <a:lnTo>
                  <a:pt x="84915" y="23407"/>
                </a:lnTo>
                <a:lnTo>
                  <a:pt x="50215" y="50215"/>
                </a:lnTo>
                <a:lnTo>
                  <a:pt x="23407" y="84915"/>
                </a:lnTo>
                <a:lnTo>
                  <a:pt x="6124" y="125871"/>
                </a:lnTo>
                <a:lnTo>
                  <a:pt x="0" y="171450"/>
                </a:lnTo>
                <a:lnTo>
                  <a:pt x="6124" y="217028"/>
                </a:lnTo>
                <a:lnTo>
                  <a:pt x="23407" y="257984"/>
                </a:lnTo>
                <a:lnTo>
                  <a:pt x="50215" y="292684"/>
                </a:lnTo>
                <a:lnTo>
                  <a:pt x="84915" y="319492"/>
                </a:lnTo>
                <a:lnTo>
                  <a:pt x="125871" y="336775"/>
                </a:lnTo>
                <a:lnTo>
                  <a:pt x="171450" y="342900"/>
                </a:lnTo>
                <a:lnTo>
                  <a:pt x="217028" y="336775"/>
                </a:lnTo>
                <a:lnTo>
                  <a:pt x="257984" y="319492"/>
                </a:lnTo>
                <a:lnTo>
                  <a:pt x="292684" y="292684"/>
                </a:lnTo>
                <a:lnTo>
                  <a:pt x="319492" y="257984"/>
                </a:lnTo>
                <a:lnTo>
                  <a:pt x="336775" y="217028"/>
                </a:lnTo>
                <a:lnTo>
                  <a:pt x="342900" y="171450"/>
                </a:lnTo>
                <a:lnTo>
                  <a:pt x="336775" y="125871"/>
                </a:lnTo>
                <a:lnTo>
                  <a:pt x="319492" y="84915"/>
                </a:lnTo>
                <a:lnTo>
                  <a:pt x="292684" y="50215"/>
                </a:lnTo>
                <a:lnTo>
                  <a:pt x="257984" y="23407"/>
                </a:lnTo>
                <a:lnTo>
                  <a:pt x="217028" y="6124"/>
                </a:lnTo>
                <a:lnTo>
                  <a:pt x="171450" y="0"/>
                </a:lnTo>
                <a:close/>
              </a:path>
            </a:pathLst>
          </a:custGeom>
          <a:solidFill>
            <a:srgbClr val="1E497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object 4"/>
          <p:cNvSpPr txBox="1"/>
          <p:nvPr/>
        </p:nvSpPr>
        <p:spPr>
          <a:xfrm>
            <a:off x="9462067" y="6253383"/>
            <a:ext cx="1504950" cy="243656"/>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500" b="0" i="0" u="sng" strike="noStrike" kern="1200" cap="none" spc="0" normalizeH="0" baseline="0" noProof="0" dirty="0">
                <a:ln>
                  <a:noFill/>
                </a:ln>
                <a:solidFill>
                  <a:srgbClr val="1E497C"/>
                </a:solidFill>
                <a:effectLst/>
                <a:uLnTx/>
                <a:uFillTx/>
                <a:latin typeface="Segoe UI"/>
                <a:ea typeface="+mn-ea"/>
                <a:cs typeface="Segoe UI"/>
                <a:hlinkClick r:id="rId3">
                  <a:extLst>
                    <a:ext uri="{A12FA001-AC4F-418D-AE19-62706E023703}">
                      <ahyp:hlinkClr xmlns:ahyp="http://schemas.microsoft.com/office/drawing/2018/hyperlinkcolor" val="tx"/>
                    </a:ext>
                  </a:extLst>
                </a:hlinkClick>
              </a:rPr>
              <a:t>www.whcusa.com</a:t>
            </a:r>
            <a:endParaRPr kumimoji="0" sz="1500" b="0" i="0" u="none" strike="noStrike" kern="1200" cap="none" spc="0" normalizeH="0" baseline="0" noProof="0" dirty="0">
              <a:ln>
                <a:noFill/>
              </a:ln>
              <a:solidFill>
                <a:srgbClr val="1E497C"/>
              </a:solidFill>
              <a:effectLst/>
              <a:uLnTx/>
              <a:uFillTx/>
              <a:latin typeface="Segoe UI"/>
              <a:ea typeface="+mn-ea"/>
              <a:cs typeface="Segoe UI"/>
            </a:endParaRPr>
          </a:p>
        </p:txBody>
      </p:sp>
      <p:sp>
        <p:nvSpPr>
          <p:cNvPr id="6" name="object 6"/>
          <p:cNvSpPr/>
          <p:nvPr/>
        </p:nvSpPr>
        <p:spPr>
          <a:xfrm>
            <a:off x="11822906" y="6433972"/>
            <a:ext cx="369570" cy="0"/>
          </a:xfrm>
          <a:custGeom>
            <a:avLst/>
            <a:gdLst/>
            <a:ahLst/>
            <a:cxnLst/>
            <a:rect l="l" t="t" r="r" b="b"/>
            <a:pathLst>
              <a:path w="369570">
                <a:moveTo>
                  <a:pt x="0" y="0"/>
                </a:moveTo>
                <a:lnTo>
                  <a:pt x="369214" y="0"/>
                </a:lnTo>
              </a:path>
            </a:pathLst>
          </a:custGeom>
          <a:ln w="12700">
            <a:solidFill>
              <a:srgbClr val="93959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object 8"/>
          <p:cNvSpPr txBox="1">
            <a:spLocks noGrp="1"/>
          </p:cNvSpPr>
          <p:nvPr>
            <p:ph type="title"/>
          </p:nvPr>
        </p:nvSpPr>
        <p:spPr>
          <a:xfrm>
            <a:off x="523288" y="304800"/>
            <a:ext cx="3830222" cy="536044"/>
          </a:xfrm>
          <a:prstGeom prst="rect">
            <a:avLst/>
          </a:prstGeom>
        </p:spPr>
        <p:txBody>
          <a:bodyPr vert="horz" wrap="square" lIns="0" tIns="12700" rIns="0" bIns="0" rtlCol="0">
            <a:spAutoFit/>
          </a:bodyPr>
          <a:lstStyle/>
          <a:p>
            <a:pPr marL="12700">
              <a:lnSpc>
                <a:spcPct val="100000"/>
              </a:lnSpc>
              <a:spcBef>
                <a:spcPts val="100"/>
              </a:spcBef>
            </a:pPr>
            <a:r>
              <a:rPr lang="en-US" sz="3400" spc="-5" dirty="0">
                <a:solidFill>
                  <a:srgbClr val="FFFFFF"/>
                </a:solidFill>
              </a:rPr>
              <a:t>Cost to Make One?</a:t>
            </a:r>
            <a:endParaRPr sz="3400" dirty="0"/>
          </a:p>
        </p:txBody>
      </p:sp>
      <p:sp>
        <p:nvSpPr>
          <p:cNvPr id="13" name="object 13"/>
          <p:cNvSpPr txBox="1"/>
          <p:nvPr/>
        </p:nvSpPr>
        <p:spPr>
          <a:xfrm>
            <a:off x="4229271" y="152400"/>
            <a:ext cx="7734129" cy="6053965"/>
          </a:xfrm>
          <a:prstGeom prst="rect">
            <a:avLst/>
          </a:prstGeom>
        </p:spPr>
        <p:txBody>
          <a:bodyPr vert="horz" wrap="square" lIns="0" tIns="12700" rIns="0" bIns="0" rtlCol="0">
            <a:spAutoFit/>
          </a:bodyPr>
          <a:lstStyle/>
          <a:p>
            <a:pPr marL="374650" marR="5080" lvl="0" indent="0" algn="l" defTabSz="914400" rtl="0" eaLnBrk="1" fontAlgn="auto" latinLnBrk="0" hangingPunct="1">
              <a:lnSpc>
                <a:spcPct val="118500"/>
              </a:lnSpc>
              <a:spcBef>
                <a:spcPts val="1695"/>
              </a:spcBef>
              <a:spcAft>
                <a:spcPts val="0"/>
              </a:spcAft>
              <a:buClrTx/>
              <a:buSzTx/>
              <a:buFontTx/>
              <a:buNone/>
              <a:tabLst/>
              <a:defRPr/>
            </a:pPr>
            <a:r>
              <a:rPr kumimoji="0" lang="en-US" sz="2800" b="0" i="0" u="none" strike="noStrike" kern="1200" cap="none" spc="0" normalizeH="0" baseline="0" noProof="0" dirty="0">
                <a:ln>
                  <a:noFill/>
                </a:ln>
                <a:solidFill>
                  <a:srgbClr val="1E497C"/>
                </a:solidFill>
                <a:effectLst/>
                <a:uLnTx/>
                <a:uFillTx/>
                <a:latin typeface="Impact" panose="020B0806030902050204" pitchFamily="34" charset="0"/>
                <a:ea typeface="+mn-ea"/>
                <a:cs typeface="Segoe UI Semilight"/>
              </a:rPr>
              <a:t>How much does it cost to make one of whatever you sell? </a:t>
            </a:r>
          </a:p>
          <a:p>
            <a:pPr marL="374650" marR="5080" lvl="0" indent="0" algn="l" defTabSz="914400" rtl="0" eaLnBrk="1" fontAlgn="auto" latinLnBrk="0" hangingPunct="1">
              <a:lnSpc>
                <a:spcPct val="118500"/>
              </a:lnSpc>
              <a:spcBef>
                <a:spcPts val="1695"/>
              </a:spcBef>
              <a:spcAft>
                <a:spcPts val="0"/>
              </a:spcAft>
              <a:buClrTx/>
              <a:buSzTx/>
              <a:buFontTx/>
              <a:buNone/>
              <a:tabLst/>
              <a:defRPr/>
            </a:pPr>
            <a:r>
              <a:rPr kumimoji="0" lang="en-US" sz="1800" b="1" i="0" u="none" strike="noStrike" kern="1200" cap="none" spc="0" normalizeH="0" baseline="0" noProof="0" dirty="0">
                <a:ln>
                  <a:noFill/>
                </a:ln>
                <a:solidFill>
                  <a:srgbClr val="1E497C"/>
                </a:solidFill>
                <a:effectLst/>
                <a:uLnTx/>
                <a:uFillTx/>
                <a:latin typeface="Segoe UI Semilight"/>
                <a:ea typeface="+mn-ea"/>
                <a:cs typeface="Segoe UI Semilight"/>
              </a:rPr>
              <a:t>Look at your expenses for the month. Divide that number by your average number of sales per month. </a:t>
            </a:r>
          </a:p>
          <a:p>
            <a:pPr marL="374650" marR="5080" lvl="0" indent="0" algn="l" defTabSz="914400" rtl="0" eaLnBrk="1" fontAlgn="auto" latinLnBrk="0" hangingPunct="1">
              <a:lnSpc>
                <a:spcPct val="118500"/>
              </a:lnSpc>
              <a:spcBef>
                <a:spcPts val="1695"/>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Segoe UI Semilight"/>
                <a:ea typeface="+mn-ea"/>
                <a:cs typeface="Segoe UI Semilight"/>
              </a:rPr>
              <a:t>Total Monthly Expenses/ Average Number of Monthly Sales= Average Cost to Provide One Product or Service to Customer</a:t>
            </a:r>
          </a:p>
          <a:p>
            <a:pPr marL="374650" marR="5080" lvl="0" indent="0" algn="l" defTabSz="914400" rtl="0" eaLnBrk="1" fontAlgn="auto" latinLnBrk="0" hangingPunct="1">
              <a:lnSpc>
                <a:spcPct val="118500"/>
              </a:lnSpc>
              <a:spcBef>
                <a:spcPts val="1695"/>
              </a:spcBef>
              <a:spcAft>
                <a:spcPts val="0"/>
              </a:spcAft>
              <a:buClrTx/>
              <a:buSzTx/>
              <a:buFontTx/>
              <a:buNone/>
              <a:tabLst/>
              <a:defRPr/>
            </a:pPr>
            <a:r>
              <a:rPr kumimoji="0" lang="en-US" sz="1800" b="1" i="0" u="none" strike="noStrike" kern="1200" cap="none" spc="0" normalizeH="0" baseline="0" noProof="0" dirty="0">
                <a:ln>
                  <a:noFill/>
                </a:ln>
                <a:solidFill>
                  <a:srgbClr val="1E497C"/>
                </a:solidFill>
                <a:effectLst/>
                <a:uLnTx/>
                <a:uFillTx/>
                <a:latin typeface="Segoe UI Semilight"/>
                <a:ea typeface="+mn-ea"/>
                <a:cs typeface="Segoe UI Semilight"/>
              </a:rPr>
              <a:t>This is NOT a perfect number. But what it does is that it requires you to look at ALL your expenses for the month and determine HOW MANY sales you make in a month. </a:t>
            </a:r>
          </a:p>
          <a:p>
            <a:pPr marL="374650" marR="5080" lvl="0" indent="0" algn="l" defTabSz="914400" rtl="0" eaLnBrk="1" fontAlgn="auto" latinLnBrk="0" hangingPunct="1">
              <a:lnSpc>
                <a:spcPct val="118500"/>
              </a:lnSpc>
              <a:spcBef>
                <a:spcPts val="1695"/>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Segoe UI Semilight"/>
                <a:ea typeface="+mn-ea"/>
                <a:cs typeface="Segoe UI Semilight"/>
              </a:rPr>
              <a:t>You should include everything in your expenses! It’s not just the ingredients to make a cupcake. It’s also your business insurance, utilities, marketing, your pay, your team’s pay and any other business expenses  involved in making that cupcake. This will help you get closer to the right price to charge your customers.</a:t>
            </a:r>
            <a:endParaRPr kumimoji="0" sz="1800" b="1" i="0" u="none" strike="noStrike" kern="1200" cap="none" spc="0" normalizeH="0" baseline="0" noProof="0" dirty="0">
              <a:ln>
                <a:noFill/>
              </a:ln>
              <a:solidFill>
                <a:srgbClr val="00B050"/>
              </a:solidFill>
              <a:effectLst/>
              <a:uLnTx/>
              <a:uFillTx/>
              <a:latin typeface="Segoe UI Semilight"/>
              <a:ea typeface="+mn-ea"/>
              <a:cs typeface="Segoe UI Semilight"/>
            </a:endParaRPr>
          </a:p>
        </p:txBody>
      </p:sp>
      <p:pic>
        <p:nvPicPr>
          <p:cNvPr id="9" name="Picture 8" descr="Logo, company name&#10;&#10;Description automatically generated">
            <a:extLst>
              <a:ext uri="{FF2B5EF4-FFF2-40B4-BE49-F238E27FC236}">
                <a16:creationId xmlns:a16="http://schemas.microsoft.com/office/drawing/2014/main" id="{11399A9F-A7D2-2EF3-3C18-D2102FD57A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757" y="5948292"/>
            <a:ext cx="871861" cy="873651"/>
          </a:xfrm>
          <a:prstGeom prst="rect">
            <a:avLst/>
          </a:prstGeom>
        </p:spPr>
      </p:pic>
      <p:sp>
        <p:nvSpPr>
          <p:cNvPr id="7" name="object 11">
            <a:extLst>
              <a:ext uri="{FF2B5EF4-FFF2-40B4-BE49-F238E27FC236}">
                <a16:creationId xmlns:a16="http://schemas.microsoft.com/office/drawing/2014/main" id="{467BC132-B0B0-FB61-4EBD-E1F1F1267AFA}"/>
              </a:ext>
            </a:extLst>
          </p:cNvPr>
          <p:cNvSpPr txBox="1"/>
          <p:nvPr/>
        </p:nvSpPr>
        <p:spPr>
          <a:xfrm>
            <a:off x="4563348" y="6413500"/>
            <a:ext cx="3493226" cy="166712"/>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000" b="1" i="0" u="none" strike="noStrike" kern="1200" cap="none" spc="-5" normalizeH="0" baseline="0" noProof="0" dirty="0">
                <a:ln>
                  <a:noFill/>
                </a:ln>
                <a:solidFill>
                  <a:srgbClr val="231F20"/>
                </a:solidFill>
                <a:effectLst/>
                <a:uLnTx/>
                <a:uFillTx/>
                <a:latin typeface="Segoe UI Semilight"/>
                <a:ea typeface="+mn-ea"/>
                <a:cs typeface="Segoe UI Semilight"/>
              </a:rPr>
              <a:t>Copyright 2026 www.whcusa.com</a:t>
            </a:r>
            <a:endParaRPr kumimoji="0" sz="1000" b="1" i="0" u="none" strike="noStrike" kern="1200" cap="none" spc="0" normalizeH="0" baseline="0" noProof="0" dirty="0">
              <a:ln>
                <a:noFill/>
              </a:ln>
              <a:solidFill>
                <a:prstClr val="black"/>
              </a:solidFill>
              <a:effectLst/>
              <a:uLnTx/>
              <a:uFillTx/>
              <a:latin typeface="Segoe UI Semilight"/>
              <a:ea typeface="+mn-ea"/>
              <a:cs typeface="Segoe UI Semilight"/>
            </a:endParaRPr>
          </a:p>
        </p:txBody>
      </p:sp>
    </p:spTree>
    <p:extLst>
      <p:ext uri="{BB962C8B-B14F-4D97-AF65-F5344CB8AC3E}">
        <p14:creationId xmlns:p14="http://schemas.microsoft.com/office/powerpoint/2010/main" val="26568511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57200" y="0"/>
            <a:ext cx="3962399" cy="5791211"/>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object 3"/>
          <p:cNvSpPr/>
          <p:nvPr/>
        </p:nvSpPr>
        <p:spPr>
          <a:xfrm>
            <a:off x="11291682" y="6248400"/>
            <a:ext cx="342900" cy="342900"/>
          </a:xfrm>
          <a:custGeom>
            <a:avLst/>
            <a:gdLst/>
            <a:ahLst/>
            <a:cxnLst/>
            <a:rect l="l" t="t" r="r" b="b"/>
            <a:pathLst>
              <a:path w="342900" h="342900">
                <a:moveTo>
                  <a:pt x="171450" y="0"/>
                </a:moveTo>
                <a:lnTo>
                  <a:pt x="125871" y="6124"/>
                </a:lnTo>
                <a:lnTo>
                  <a:pt x="84915" y="23407"/>
                </a:lnTo>
                <a:lnTo>
                  <a:pt x="50215" y="50215"/>
                </a:lnTo>
                <a:lnTo>
                  <a:pt x="23407" y="84915"/>
                </a:lnTo>
                <a:lnTo>
                  <a:pt x="6124" y="125871"/>
                </a:lnTo>
                <a:lnTo>
                  <a:pt x="0" y="171450"/>
                </a:lnTo>
                <a:lnTo>
                  <a:pt x="6124" y="217028"/>
                </a:lnTo>
                <a:lnTo>
                  <a:pt x="23407" y="257984"/>
                </a:lnTo>
                <a:lnTo>
                  <a:pt x="50215" y="292684"/>
                </a:lnTo>
                <a:lnTo>
                  <a:pt x="84915" y="319492"/>
                </a:lnTo>
                <a:lnTo>
                  <a:pt x="125871" y="336775"/>
                </a:lnTo>
                <a:lnTo>
                  <a:pt x="171450" y="342900"/>
                </a:lnTo>
                <a:lnTo>
                  <a:pt x="217028" y="336775"/>
                </a:lnTo>
                <a:lnTo>
                  <a:pt x="257984" y="319492"/>
                </a:lnTo>
                <a:lnTo>
                  <a:pt x="292684" y="292684"/>
                </a:lnTo>
                <a:lnTo>
                  <a:pt x="319492" y="257984"/>
                </a:lnTo>
                <a:lnTo>
                  <a:pt x="336775" y="217028"/>
                </a:lnTo>
                <a:lnTo>
                  <a:pt x="342900" y="171450"/>
                </a:lnTo>
                <a:lnTo>
                  <a:pt x="336775" y="125871"/>
                </a:lnTo>
                <a:lnTo>
                  <a:pt x="319492" y="84915"/>
                </a:lnTo>
                <a:lnTo>
                  <a:pt x="292684" y="50215"/>
                </a:lnTo>
                <a:lnTo>
                  <a:pt x="257984" y="23407"/>
                </a:lnTo>
                <a:lnTo>
                  <a:pt x="217028" y="6124"/>
                </a:lnTo>
                <a:lnTo>
                  <a:pt x="171450" y="0"/>
                </a:lnTo>
                <a:close/>
              </a:path>
            </a:pathLst>
          </a:custGeom>
          <a:solidFill>
            <a:srgbClr val="1E497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object 4"/>
          <p:cNvSpPr txBox="1"/>
          <p:nvPr/>
        </p:nvSpPr>
        <p:spPr>
          <a:xfrm>
            <a:off x="9462067" y="6253383"/>
            <a:ext cx="1504950" cy="243656"/>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500" b="0" i="0" u="sng" strike="noStrike" kern="1200" cap="none" spc="0" normalizeH="0" baseline="0" noProof="0" dirty="0">
                <a:ln>
                  <a:noFill/>
                </a:ln>
                <a:solidFill>
                  <a:srgbClr val="1E497C"/>
                </a:solidFill>
                <a:effectLst/>
                <a:uLnTx/>
                <a:uFillTx/>
                <a:latin typeface="Segoe UI"/>
                <a:ea typeface="+mn-ea"/>
                <a:cs typeface="Segoe UI"/>
                <a:hlinkClick r:id="rId3">
                  <a:extLst>
                    <a:ext uri="{A12FA001-AC4F-418D-AE19-62706E023703}">
                      <ahyp:hlinkClr xmlns:ahyp="http://schemas.microsoft.com/office/drawing/2018/hyperlinkcolor" val="tx"/>
                    </a:ext>
                  </a:extLst>
                </a:hlinkClick>
              </a:rPr>
              <a:t>www.whcusa.com</a:t>
            </a:r>
            <a:endParaRPr kumimoji="0" sz="1500" b="0" i="0" u="none" strike="noStrike" kern="1200" cap="none" spc="0" normalizeH="0" baseline="0" noProof="0" dirty="0">
              <a:ln>
                <a:noFill/>
              </a:ln>
              <a:solidFill>
                <a:srgbClr val="1E497C"/>
              </a:solidFill>
              <a:effectLst/>
              <a:uLnTx/>
              <a:uFillTx/>
              <a:latin typeface="Segoe UI"/>
              <a:ea typeface="+mn-ea"/>
              <a:cs typeface="Segoe UI"/>
            </a:endParaRPr>
          </a:p>
        </p:txBody>
      </p:sp>
      <p:sp>
        <p:nvSpPr>
          <p:cNvPr id="6" name="object 6"/>
          <p:cNvSpPr/>
          <p:nvPr/>
        </p:nvSpPr>
        <p:spPr>
          <a:xfrm>
            <a:off x="11822906" y="6433972"/>
            <a:ext cx="369570" cy="0"/>
          </a:xfrm>
          <a:custGeom>
            <a:avLst/>
            <a:gdLst/>
            <a:ahLst/>
            <a:cxnLst/>
            <a:rect l="l" t="t" r="r" b="b"/>
            <a:pathLst>
              <a:path w="369570">
                <a:moveTo>
                  <a:pt x="0" y="0"/>
                </a:moveTo>
                <a:lnTo>
                  <a:pt x="369214" y="0"/>
                </a:lnTo>
              </a:path>
            </a:pathLst>
          </a:custGeom>
          <a:ln w="12700">
            <a:solidFill>
              <a:srgbClr val="93959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object 8"/>
          <p:cNvSpPr txBox="1">
            <a:spLocks noGrp="1"/>
          </p:cNvSpPr>
          <p:nvPr>
            <p:ph type="title"/>
          </p:nvPr>
        </p:nvSpPr>
        <p:spPr>
          <a:xfrm>
            <a:off x="589377" y="281484"/>
            <a:ext cx="3830222" cy="536044"/>
          </a:xfrm>
          <a:prstGeom prst="rect">
            <a:avLst/>
          </a:prstGeom>
        </p:spPr>
        <p:txBody>
          <a:bodyPr vert="horz" wrap="square" lIns="0" tIns="12700" rIns="0" bIns="0" rtlCol="0">
            <a:spAutoFit/>
          </a:bodyPr>
          <a:lstStyle/>
          <a:p>
            <a:pPr marL="12700">
              <a:lnSpc>
                <a:spcPct val="100000"/>
              </a:lnSpc>
              <a:spcBef>
                <a:spcPts val="100"/>
              </a:spcBef>
            </a:pPr>
            <a:r>
              <a:rPr lang="en-US" sz="3400" spc="-5" dirty="0">
                <a:solidFill>
                  <a:srgbClr val="FFFFFF"/>
                </a:solidFill>
              </a:rPr>
              <a:t>Break Even Point?</a:t>
            </a:r>
            <a:endParaRPr sz="3400" dirty="0"/>
          </a:p>
        </p:txBody>
      </p:sp>
      <p:sp>
        <p:nvSpPr>
          <p:cNvPr id="13" name="object 13"/>
          <p:cNvSpPr txBox="1"/>
          <p:nvPr/>
        </p:nvSpPr>
        <p:spPr>
          <a:xfrm>
            <a:off x="4229271" y="152400"/>
            <a:ext cx="7734129" cy="5689443"/>
          </a:xfrm>
          <a:prstGeom prst="rect">
            <a:avLst/>
          </a:prstGeom>
        </p:spPr>
        <p:txBody>
          <a:bodyPr vert="horz" wrap="square" lIns="0" tIns="12700" rIns="0" bIns="0" rtlCol="0">
            <a:spAutoFit/>
          </a:bodyPr>
          <a:lstStyle/>
          <a:p>
            <a:pPr marL="374650" marR="5080" lvl="0" indent="0" algn="l" defTabSz="914400" rtl="0" eaLnBrk="1" fontAlgn="auto" latinLnBrk="0" hangingPunct="1">
              <a:lnSpc>
                <a:spcPct val="118500"/>
              </a:lnSpc>
              <a:spcBef>
                <a:spcPts val="1695"/>
              </a:spcBef>
              <a:spcAft>
                <a:spcPts val="0"/>
              </a:spcAft>
              <a:buClrTx/>
              <a:buSzTx/>
              <a:buFontTx/>
              <a:buNone/>
              <a:tabLst/>
              <a:defRPr/>
            </a:pPr>
            <a:r>
              <a:rPr kumimoji="0" lang="en-US" sz="2800" b="0" i="0" u="none" strike="noStrike" kern="1200" cap="none" spc="0" normalizeH="0" baseline="0" noProof="0" dirty="0">
                <a:ln>
                  <a:noFill/>
                </a:ln>
                <a:solidFill>
                  <a:srgbClr val="1E497C"/>
                </a:solidFill>
                <a:effectLst/>
                <a:uLnTx/>
                <a:uFillTx/>
                <a:latin typeface="Impact" panose="020B0806030902050204" pitchFamily="34" charset="0"/>
                <a:ea typeface="+mn-ea"/>
                <a:cs typeface="Segoe UI Semilight"/>
              </a:rPr>
              <a:t>Knowing your average price and your total monthly expenses  helps you set minimum sales goals and assess pricing. </a:t>
            </a:r>
          </a:p>
          <a:p>
            <a:pPr marL="374650" marR="5080" lvl="0" indent="0" algn="l" defTabSz="914400" rtl="0" eaLnBrk="1" fontAlgn="auto" latinLnBrk="0" hangingPunct="1">
              <a:lnSpc>
                <a:spcPct val="118500"/>
              </a:lnSpc>
              <a:spcBef>
                <a:spcPts val="1695"/>
              </a:spcBef>
              <a:spcAft>
                <a:spcPts val="0"/>
              </a:spcAft>
              <a:buClrTx/>
              <a:buSzTx/>
              <a:buFontTx/>
              <a:buNone/>
              <a:tabLst/>
              <a:defRPr/>
            </a:pPr>
            <a:r>
              <a:rPr kumimoji="0" lang="en-US" sz="1800" b="1" i="0" u="none" strike="noStrike" kern="1200" cap="none" spc="0" normalizeH="0" baseline="0" noProof="0" dirty="0">
                <a:ln>
                  <a:noFill/>
                </a:ln>
                <a:solidFill>
                  <a:srgbClr val="1E497C"/>
                </a:solidFill>
                <a:effectLst/>
                <a:uLnTx/>
                <a:uFillTx/>
                <a:latin typeface="Segoe UI Semilight"/>
                <a:ea typeface="+mn-ea"/>
                <a:cs typeface="Segoe UI Semilight"/>
              </a:rPr>
              <a:t>Look at your expenses for the month. Determine how much revenue you need to bring in to keep the lights on and cover your expenses.  </a:t>
            </a:r>
          </a:p>
          <a:p>
            <a:pPr marL="374650" marR="5080" lvl="0" indent="0" algn="l" defTabSz="914400" rtl="0" eaLnBrk="1" fontAlgn="auto" latinLnBrk="0" hangingPunct="1">
              <a:lnSpc>
                <a:spcPct val="118500"/>
              </a:lnSpc>
              <a:spcBef>
                <a:spcPts val="1695"/>
              </a:spcBef>
              <a:spcAft>
                <a:spcPts val="0"/>
              </a:spcAft>
              <a:buClrTx/>
              <a:buSzTx/>
              <a:buFontTx/>
              <a:buNone/>
              <a:tabLst/>
              <a:defRPr/>
            </a:pPr>
            <a:r>
              <a:rPr kumimoji="0" lang="en-US" sz="1800" b="1" i="0" u="none" strike="noStrike" kern="1200" cap="none" spc="0" normalizeH="0" baseline="0" noProof="0" dirty="0">
                <a:ln>
                  <a:noFill/>
                </a:ln>
                <a:solidFill>
                  <a:srgbClr val="1E497C"/>
                </a:solidFill>
                <a:effectLst/>
                <a:uLnTx/>
                <a:uFillTx/>
                <a:latin typeface="Segoe UI Semilight"/>
                <a:ea typeface="+mn-ea"/>
                <a:cs typeface="Segoe UI Semilight"/>
              </a:rPr>
              <a:t>Divide that number by your average price. </a:t>
            </a:r>
          </a:p>
          <a:p>
            <a:pPr marL="374650" marR="5080" lvl="0" indent="0" algn="l" defTabSz="914400" rtl="0" eaLnBrk="1" fontAlgn="auto" latinLnBrk="0" hangingPunct="1">
              <a:lnSpc>
                <a:spcPct val="118500"/>
              </a:lnSpc>
              <a:spcBef>
                <a:spcPts val="1695"/>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Segoe UI Semilight"/>
                <a:ea typeface="+mn-ea"/>
                <a:cs typeface="Segoe UI Semilight"/>
              </a:rPr>
              <a:t>Total Monthly Expenses/ Average Price= Minimum Sales Goal to Stay Open</a:t>
            </a:r>
          </a:p>
          <a:p>
            <a:pPr marL="374650" marR="5080" lvl="0" indent="0" algn="l" defTabSz="914400" rtl="0" eaLnBrk="1" fontAlgn="auto" latinLnBrk="0" hangingPunct="1">
              <a:lnSpc>
                <a:spcPct val="118500"/>
              </a:lnSpc>
              <a:spcBef>
                <a:spcPts val="1695"/>
              </a:spcBef>
              <a:spcAft>
                <a:spcPts val="0"/>
              </a:spcAft>
              <a:buClrTx/>
              <a:buSzTx/>
              <a:buFontTx/>
              <a:buNone/>
              <a:tabLst/>
              <a:defRPr/>
            </a:pPr>
            <a:r>
              <a:rPr kumimoji="0" lang="en-US" sz="1800" b="1" i="0" u="none" strike="noStrike" kern="1200" cap="none" spc="0" normalizeH="0" baseline="0" noProof="0" dirty="0">
                <a:ln>
                  <a:noFill/>
                </a:ln>
                <a:solidFill>
                  <a:srgbClr val="1E497C"/>
                </a:solidFill>
                <a:effectLst/>
                <a:uLnTx/>
                <a:uFillTx/>
                <a:latin typeface="Segoe UI Semilight"/>
                <a:ea typeface="+mn-ea"/>
                <a:cs typeface="Segoe UI Semilight"/>
              </a:rPr>
              <a:t>That Minimum Sales Goal to stay open is a VERY important number. </a:t>
            </a:r>
            <a:r>
              <a:rPr kumimoji="0" lang="en-US" sz="1800" b="1" i="0" u="none" strike="noStrike" kern="1200" cap="none" spc="0" normalizeH="0" baseline="0" noProof="0" dirty="0">
                <a:ln>
                  <a:noFill/>
                </a:ln>
                <a:solidFill>
                  <a:srgbClr val="00B050"/>
                </a:solidFill>
                <a:effectLst/>
                <a:uLnTx/>
                <a:uFillTx/>
                <a:latin typeface="Segoe UI Semilight"/>
                <a:ea typeface="+mn-ea"/>
                <a:cs typeface="Segoe UI Semilight"/>
              </a:rPr>
              <a:t>This doesn’t include any profit.</a:t>
            </a:r>
            <a:r>
              <a:rPr kumimoji="0" lang="en-US" sz="1800" b="1" i="0" u="none" strike="noStrike" kern="1200" cap="none" spc="0" normalizeH="0" baseline="0" noProof="0" dirty="0">
                <a:ln>
                  <a:noFill/>
                </a:ln>
                <a:solidFill>
                  <a:srgbClr val="1E497C"/>
                </a:solidFill>
                <a:effectLst/>
                <a:uLnTx/>
                <a:uFillTx/>
                <a:latin typeface="Segoe UI Semilight"/>
                <a:ea typeface="+mn-ea"/>
                <a:cs typeface="Segoe UI Semilight"/>
              </a:rPr>
              <a:t> </a:t>
            </a:r>
            <a:r>
              <a:rPr kumimoji="0" lang="en-US" sz="1800" b="1" i="0" u="none" strike="noStrike" kern="1200" cap="none" spc="0" normalizeH="0" baseline="0" noProof="0" dirty="0">
                <a:ln>
                  <a:noFill/>
                </a:ln>
                <a:solidFill>
                  <a:srgbClr val="00B050"/>
                </a:solidFill>
                <a:effectLst/>
                <a:uLnTx/>
                <a:uFillTx/>
                <a:latin typeface="Segoe UI Semilight"/>
                <a:ea typeface="+mn-ea"/>
                <a:cs typeface="Segoe UI Semilight"/>
              </a:rPr>
              <a:t>But once you know this number, you can start to determine if you can keep sales volume the same and increase pricing or keep pricing the same and increase sales volume</a:t>
            </a:r>
            <a:r>
              <a:rPr kumimoji="0" lang="en-US" sz="1800" b="1" i="0" u="none" strike="noStrike" kern="1200" cap="none" spc="0" normalizeH="0" baseline="0" noProof="0" dirty="0">
                <a:ln>
                  <a:noFill/>
                </a:ln>
                <a:solidFill>
                  <a:srgbClr val="1E497C"/>
                </a:solidFill>
                <a:effectLst/>
                <a:uLnTx/>
                <a:uFillTx/>
                <a:latin typeface="Segoe UI Semilight"/>
                <a:ea typeface="+mn-ea"/>
                <a:cs typeface="Segoe UI Semilight"/>
              </a:rPr>
              <a:t>. Or maybe increase both. </a:t>
            </a:r>
            <a:endParaRPr kumimoji="0" sz="1800" b="1" i="0" u="none" strike="noStrike" kern="1200" cap="none" spc="0" normalizeH="0" baseline="0" noProof="0" dirty="0">
              <a:ln>
                <a:noFill/>
              </a:ln>
              <a:solidFill>
                <a:srgbClr val="1E497C"/>
              </a:solidFill>
              <a:effectLst/>
              <a:uLnTx/>
              <a:uFillTx/>
              <a:latin typeface="Segoe UI Semilight"/>
              <a:ea typeface="+mn-ea"/>
              <a:cs typeface="Segoe UI Semilight"/>
            </a:endParaRPr>
          </a:p>
        </p:txBody>
      </p:sp>
      <p:pic>
        <p:nvPicPr>
          <p:cNvPr id="9" name="Picture 8" descr="Logo, company name&#10;&#10;Description automatically generated">
            <a:extLst>
              <a:ext uri="{FF2B5EF4-FFF2-40B4-BE49-F238E27FC236}">
                <a16:creationId xmlns:a16="http://schemas.microsoft.com/office/drawing/2014/main" id="{EADFAFD1-58A1-DF1D-51A2-75FAA6A690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757" y="5948292"/>
            <a:ext cx="871861" cy="873651"/>
          </a:xfrm>
          <a:prstGeom prst="rect">
            <a:avLst/>
          </a:prstGeom>
        </p:spPr>
      </p:pic>
      <p:sp>
        <p:nvSpPr>
          <p:cNvPr id="7" name="object 11">
            <a:extLst>
              <a:ext uri="{FF2B5EF4-FFF2-40B4-BE49-F238E27FC236}">
                <a16:creationId xmlns:a16="http://schemas.microsoft.com/office/drawing/2014/main" id="{EFC93D15-F8B2-5126-0AC9-56A839C69A04}"/>
              </a:ext>
            </a:extLst>
          </p:cNvPr>
          <p:cNvSpPr txBox="1"/>
          <p:nvPr/>
        </p:nvSpPr>
        <p:spPr>
          <a:xfrm>
            <a:off x="4563348" y="6413500"/>
            <a:ext cx="3493226" cy="166712"/>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000" b="1" i="0" u="none" strike="noStrike" kern="1200" cap="none" spc="-5" normalizeH="0" baseline="0" noProof="0" dirty="0">
                <a:ln>
                  <a:noFill/>
                </a:ln>
                <a:solidFill>
                  <a:srgbClr val="231F20"/>
                </a:solidFill>
                <a:effectLst/>
                <a:uLnTx/>
                <a:uFillTx/>
                <a:latin typeface="Segoe UI Semilight"/>
                <a:ea typeface="+mn-ea"/>
                <a:cs typeface="Segoe UI Semilight"/>
              </a:rPr>
              <a:t>Copyright 2026 www.whcusa.com</a:t>
            </a:r>
            <a:endParaRPr kumimoji="0" sz="1000" b="1" i="0" u="none" strike="noStrike" kern="1200" cap="none" spc="0" normalizeH="0" baseline="0" noProof="0" dirty="0">
              <a:ln>
                <a:noFill/>
              </a:ln>
              <a:solidFill>
                <a:prstClr val="black"/>
              </a:solidFill>
              <a:effectLst/>
              <a:uLnTx/>
              <a:uFillTx/>
              <a:latin typeface="Segoe UI Semilight"/>
              <a:ea typeface="+mn-ea"/>
              <a:cs typeface="Segoe UI Semilight"/>
            </a:endParaRPr>
          </a:p>
        </p:txBody>
      </p:sp>
    </p:spTree>
    <p:extLst>
      <p:ext uri="{BB962C8B-B14F-4D97-AF65-F5344CB8AC3E}">
        <p14:creationId xmlns:p14="http://schemas.microsoft.com/office/powerpoint/2010/main" val="28995384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822906" y="6433972"/>
            <a:ext cx="369570" cy="0"/>
          </a:xfrm>
          <a:custGeom>
            <a:avLst/>
            <a:gdLst/>
            <a:ahLst/>
            <a:cxnLst/>
            <a:rect l="l" t="t" r="r" b="b"/>
            <a:pathLst>
              <a:path w="369570">
                <a:moveTo>
                  <a:pt x="0" y="0"/>
                </a:moveTo>
                <a:lnTo>
                  <a:pt x="369214" y="0"/>
                </a:lnTo>
              </a:path>
            </a:pathLst>
          </a:custGeom>
          <a:ln w="12700">
            <a:solidFill>
              <a:srgbClr val="93959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object 3"/>
          <p:cNvSpPr/>
          <p:nvPr/>
        </p:nvSpPr>
        <p:spPr>
          <a:xfrm>
            <a:off x="446049" y="5996749"/>
            <a:ext cx="622528" cy="61002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object 4"/>
          <p:cNvSpPr/>
          <p:nvPr/>
        </p:nvSpPr>
        <p:spPr>
          <a:xfrm>
            <a:off x="50" y="1600200"/>
            <a:ext cx="12192021" cy="4291584"/>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object 5"/>
          <p:cNvSpPr txBox="1">
            <a:spLocks noGrp="1"/>
          </p:cNvSpPr>
          <p:nvPr>
            <p:ph type="title"/>
          </p:nvPr>
        </p:nvSpPr>
        <p:spPr>
          <a:xfrm>
            <a:off x="205303" y="387722"/>
            <a:ext cx="5052497" cy="1120820"/>
          </a:xfrm>
          <a:prstGeom prst="rect">
            <a:avLst/>
          </a:prstGeom>
        </p:spPr>
        <p:txBody>
          <a:bodyPr vert="horz" wrap="square" lIns="0" tIns="12700" rIns="0" bIns="0" rtlCol="0">
            <a:spAutoFit/>
          </a:bodyPr>
          <a:lstStyle/>
          <a:p>
            <a:pPr marL="12700">
              <a:lnSpc>
                <a:spcPct val="100000"/>
              </a:lnSpc>
              <a:spcBef>
                <a:spcPts val="100"/>
              </a:spcBef>
            </a:pPr>
            <a:r>
              <a:rPr lang="en-US" sz="3600" b="1" spc="-10" dirty="0">
                <a:solidFill>
                  <a:srgbClr val="231F20"/>
                </a:solidFill>
                <a:latin typeface="Segoe UI"/>
                <a:cs typeface="Segoe UI"/>
              </a:rPr>
              <a:t>The Trade of Money for Time </a:t>
            </a:r>
            <a:endParaRPr sz="3600" dirty="0">
              <a:latin typeface="Segoe UI"/>
              <a:cs typeface="Segoe UI"/>
            </a:endParaRPr>
          </a:p>
        </p:txBody>
      </p:sp>
      <p:sp>
        <p:nvSpPr>
          <p:cNvPr id="6" name="object 6"/>
          <p:cNvSpPr/>
          <p:nvPr/>
        </p:nvSpPr>
        <p:spPr>
          <a:xfrm>
            <a:off x="9559747" y="2699245"/>
            <a:ext cx="2632710" cy="2894330"/>
          </a:xfrm>
          <a:custGeom>
            <a:avLst/>
            <a:gdLst/>
            <a:ahLst/>
            <a:cxnLst/>
            <a:rect l="l" t="t" r="r" b="b"/>
            <a:pathLst>
              <a:path w="2632709" h="2894329">
                <a:moveTo>
                  <a:pt x="0" y="2894075"/>
                </a:moveTo>
                <a:lnTo>
                  <a:pt x="0" y="0"/>
                </a:lnTo>
                <a:lnTo>
                  <a:pt x="2632366" y="0"/>
                </a:lnTo>
                <a:lnTo>
                  <a:pt x="2632366" y="2894075"/>
                </a:lnTo>
                <a:lnTo>
                  <a:pt x="0" y="2894075"/>
                </a:lnTo>
                <a:close/>
              </a:path>
            </a:pathLst>
          </a:custGeom>
          <a:solidFill>
            <a:srgbClr val="231F20">
              <a:alpha val="999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object 9"/>
          <p:cNvSpPr txBox="1"/>
          <p:nvPr/>
        </p:nvSpPr>
        <p:spPr>
          <a:xfrm>
            <a:off x="146941" y="1742407"/>
            <a:ext cx="5339460" cy="3729226"/>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800" b="1" i="0" u="none" strike="noStrike" kern="1200" cap="none" spc="-10" normalizeH="0" baseline="0" noProof="0" dirty="0">
                <a:ln>
                  <a:noFill/>
                </a:ln>
                <a:solidFill>
                  <a:srgbClr val="FFFFFF"/>
                </a:solidFill>
                <a:effectLst/>
                <a:uLnTx/>
                <a:uFillTx/>
                <a:latin typeface="Segoe UI"/>
                <a:ea typeface="+mn-ea"/>
                <a:cs typeface="Segoe UI"/>
              </a:rPr>
              <a:t>Employees trade their time for money. </a:t>
            </a:r>
          </a:p>
          <a:p>
            <a:pPr marL="12700" marR="0" lvl="0" indent="0" algn="l" defTabSz="914400" rtl="0" eaLnBrk="1" fontAlgn="auto" latinLnBrk="0" hangingPunct="1">
              <a:lnSpc>
                <a:spcPct val="100000"/>
              </a:lnSpc>
              <a:spcBef>
                <a:spcPts val="100"/>
              </a:spcBef>
              <a:spcAft>
                <a:spcPts val="0"/>
              </a:spcAft>
              <a:buClrTx/>
              <a:buSzTx/>
              <a:buFontTx/>
              <a:buNone/>
              <a:tabLst/>
              <a:defRPr/>
            </a:pPr>
            <a:endParaRPr kumimoji="0" lang="en-US" sz="1800" b="1" i="0" u="none" strike="noStrike" kern="1200" cap="none" spc="-10" normalizeH="0" baseline="0" noProof="0" dirty="0">
              <a:ln>
                <a:noFill/>
              </a:ln>
              <a:solidFill>
                <a:srgbClr val="FFFFFF"/>
              </a:solidFill>
              <a:effectLst/>
              <a:uLnTx/>
              <a:uFillTx/>
              <a:latin typeface="Segoe UI"/>
              <a:ea typeface="+mn-ea"/>
              <a:cs typeface="Segoe UI"/>
            </a:endParaRPr>
          </a:p>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800" b="1" i="0" u="none" strike="noStrike" kern="1200" cap="none" spc="-10" normalizeH="0" baseline="0" noProof="0" dirty="0">
                <a:ln>
                  <a:noFill/>
                </a:ln>
                <a:solidFill>
                  <a:srgbClr val="FFFFFF"/>
                </a:solidFill>
                <a:effectLst/>
                <a:uLnTx/>
                <a:uFillTx/>
                <a:latin typeface="Segoe UI"/>
                <a:ea typeface="+mn-ea"/>
                <a:cs typeface="Segoe UI"/>
              </a:rPr>
              <a:t>As the business owner, you hire people and trade your money for their time.</a:t>
            </a:r>
          </a:p>
          <a:p>
            <a:pPr marL="12700" marR="0" lvl="0" indent="0" algn="l" defTabSz="914400" rtl="0" eaLnBrk="1" fontAlgn="auto" latinLnBrk="0" hangingPunct="1">
              <a:lnSpc>
                <a:spcPct val="100000"/>
              </a:lnSpc>
              <a:spcBef>
                <a:spcPts val="100"/>
              </a:spcBef>
              <a:spcAft>
                <a:spcPts val="0"/>
              </a:spcAft>
              <a:buClrTx/>
              <a:buSzTx/>
              <a:buFontTx/>
              <a:buNone/>
              <a:tabLst/>
              <a:defRPr/>
            </a:pPr>
            <a:endParaRPr kumimoji="0" lang="en-US" sz="1800" b="1" i="0" u="none" strike="noStrike" kern="1200" cap="none" spc="-10" normalizeH="0" baseline="0" noProof="0" dirty="0">
              <a:ln>
                <a:noFill/>
              </a:ln>
              <a:solidFill>
                <a:srgbClr val="FFFFFF"/>
              </a:solidFill>
              <a:effectLst/>
              <a:uLnTx/>
              <a:uFillTx/>
              <a:latin typeface="Segoe UI"/>
              <a:ea typeface="+mn-ea"/>
              <a:cs typeface="Segoe UI"/>
            </a:endParaRPr>
          </a:p>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800" b="1" i="0" u="none" strike="noStrike" kern="1200" cap="none" spc="-10" normalizeH="0" baseline="0" noProof="0" dirty="0">
                <a:ln>
                  <a:noFill/>
                </a:ln>
                <a:solidFill>
                  <a:srgbClr val="FFFFFF"/>
                </a:solidFill>
                <a:effectLst/>
                <a:uLnTx/>
                <a:uFillTx/>
                <a:latin typeface="Segoe UI"/>
                <a:ea typeface="+mn-ea"/>
                <a:cs typeface="Segoe UI"/>
              </a:rPr>
              <a:t>This frees you to: </a:t>
            </a:r>
          </a:p>
          <a:p>
            <a:pPr marL="12700" marR="0" lvl="0" indent="0" algn="l" defTabSz="914400" rtl="0" eaLnBrk="1" fontAlgn="auto" latinLnBrk="0" hangingPunct="1">
              <a:lnSpc>
                <a:spcPct val="100000"/>
              </a:lnSpc>
              <a:spcBef>
                <a:spcPts val="100"/>
              </a:spcBef>
              <a:spcAft>
                <a:spcPts val="0"/>
              </a:spcAft>
              <a:buClrTx/>
              <a:buSzTx/>
              <a:buFontTx/>
              <a:buNone/>
              <a:tabLst/>
              <a:defRPr/>
            </a:pPr>
            <a:endParaRPr kumimoji="0" lang="en-US" sz="1800" b="1" i="0" u="none" strike="noStrike" kern="1200" cap="none" spc="-10" normalizeH="0" baseline="0" noProof="0" dirty="0">
              <a:ln>
                <a:noFill/>
              </a:ln>
              <a:solidFill>
                <a:srgbClr val="FFFFFF"/>
              </a:solidFill>
              <a:effectLst/>
              <a:uLnTx/>
              <a:uFillTx/>
              <a:latin typeface="Segoe UI"/>
              <a:ea typeface="+mn-ea"/>
              <a:cs typeface="Segoe UI"/>
            </a:endParaRPr>
          </a:p>
          <a:p>
            <a:pPr marL="298450" marR="0" lvl="0" indent="-285750" algn="l"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r>
              <a:rPr kumimoji="0" lang="en-US" sz="1800" b="1" i="0" u="none" strike="noStrike" kern="1200" cap="none" spc="-10" normalizeH="0" baseline="0" noProof="0" dirty="0">
                <a:ln>
                  <a:noFill/>
                </a:ln>
                <a:solidFill>
                  <a:srgbClr val="FFFFFF"/>
                </a:solidFill>
                <a:effectLst/>
                <a:uLnTx/>
                <a:uFillTx/>
                <a:latin typeface="Segoe UI"/>
                <a:ea typeface="+mn-ea"/>
                <a:cs typeface="Segoe UI"/>
              </a:rPr>
              <a:t>Think, innovate and work in your “talent area.”</a:t>
            </a:r>
          </a:p>
          <a:p>
            <a:pPr marL="298450" marR="0" lvl="0" indent="-285750" algn="l"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r>
              <a:rPr kumimoji="0" lang="en-US" sz="1800" b="1" i="0" u="none" strike="noStrike" kern="1200" cap="none" spc="-10" normalizeH="0" baseline="0" noProof="0" dirty="0">
                <a:ln>
                  <a:noFill/>
                </a:ln>
                <a:solidFill>
                  <a:srgbClr val="FFFFFF"/>
                </a:solidFill>
                <a:effectLst/>
                <a:uLnTx/>
                <a:uFillTx/>
                <a:latin typeface="Segoe UI"/>
                <a:ea typeface="+mn-ea"/>
                <a:cs typeface="Segoe UI"/>
              </a:rPr>
              <a:t>Find new ways to grow the business. </a:t>
            </a:r>
          </a:p>
          <a:p>
            <a:pPr marL="298450" marR="0" lvl="0" indent="-285750" algn="l"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r>
              <a:rPr kumimoji="0" lang="en-US" sz="1800" b="1" i="0" u="none" strike="noStrike" kern="1200" cap="none" spc="-10" normalizeH="0" baseline="0" noProof="0" dirty="0">
                <a:ln>
                  <a:noFill/>
                </a:ln>
                <a:solidFill>
                  <a:srgbClr val="FFFFFF"/>
                </a:solidFill>
                <a:effectLst/>
                <a:uLnTx/>
                <a:uFillTx/>
                <a:latin typeface="Segoe UI"/>
                <a:ea typeface="+mn-ea"/>
                <a:cs typeface="Segoe UI"/>
              </a:rPr>
              <a:t>Find new ways to make more money so you can hire more people so you can make more money.</a:t>
            </a:r>
          </a:p>
          <a:p>
            <a:pPr marL="12700" marR="0" lvl="0" indent="0" algn="l" defTabSz="914400" rtl="0" eaLnBrk="1" fontAlgn="auto" latinLnBrk="0" hangingPunct="1">
              <a:lnSpc>
                <a:spcPct val="100000"/>
              </a:lnSpc>
              <a:spcBef>
                <a:spcPts val="100"/>
              </a:spcBef>
              <a:spcAft>
                <a:spcPts val="0"/>
              </a:spcAft>
              <a:buClrTx/>
              <a:buSzTx/>
              <a:buFontTx/>
              <a:buNone/>
              <a:tabLst/>
              <a:defRPr/>
            </a:pPr>
            <a:endParaRPr kumimoji="0" lang="en-US" sz="1800" b="1" i="0" u="none" strike="noStrike" kern="1200" cap="none" spc="-10" normalizeH="0" baseline="0" noProof="0" dirty="0">
              <a:ln>
                <a:noFill/>
              </a:ln>
              <a:solidFill>
                <a:srgbClr val="FFFFFF"/>
              </a:solidFill>
              <a:effectLst/>
              <a:uLnTx/>
              <a:uFillTx/>
              <a:latin typeface="Segoe UI"/>
              <a:ea typeface="+mn-ea"/>
              <a:cs typeface="Segoe UI"/>
            </a:endParaRPr>
          </a:p>
        </p:txBody>
      </p:sp>
      <p:sp>
        <p:nvSpPr>
          <p:cNvPr id="17" name="object 17"/>
          <p:cNvSpPr txBox="1">
            <a:spLocks noGrp="1"/>
          </p:cNvSpPr>
          <p:nvPr>
            <p:ph type="ftr" sz="quarter" idx="5"/>
          </p:nvPr>
        </p:nvSpPr>
        <p:spPr>
          <a:xfrm>
            <a:off x="9462067" y="6238314"/>
            <a:ext cx="1504950" cy="258404"/>
          </a:xfrm>
          <a:prstGeom prst="rect">
            <a:avLst/>
          </a:prstGeom>
        </p:spPr>
        <p:txBody>
          <a:bodyPr vert="horz" wrap="square" lIns="0" tIns="27305" rIns="0" bIns="0" rtlCol="0">
            <a:spAutoFit/>
          </a:bodyPr>
          <a:lstStyle/>
          <a:p>
            <a:pPr marL="12700" marR="0" lvl="0" indent="0" algn="l" defTabSz="914400" rtl="0" eaLnBrk="1" fontAlgn="auto" latinLnBrk="0" hangingPunct="1">
              <a:lnSpc>
                <a:spcPct val="100000"/>
              </a:lnSpc>
              <a:spcBef>
                <a:spcPts val="215"/>
              </a:spcBef>
              <a:spcAft>
                <a:spcPts val="0"/>
              </a:spcAft>
              <a:buClrTx/>
              <a:buSzTx/>
              <a:buFontTx/>
              <a:buNone/>
              <a:tabLst/>
              <a:defRPr/>
            </a:pPr>
            <a:r>
              <a:rPr kumimoji="0" sz="1500" b="0" i="0" u="sng" strike="noStrike" kern="1200" cap="none" spc="0" normalizeH="0" baseline="0" noProof="0" dirty="0">
                <a:ln>
                  <a:noFill/>
                </a:ln>
                <a:solidFill>
                  <a:srgbClr val="1F497D"/>
                </a:solidFill>
                <a:effectLst/>
                <a:uLnTx/>
                <a:uFillTx/>
                <a:latin typeface="Segoe UI"/>
                <a:ea typeface="+mn-ea"/>
                <a:cs typeface="Segoe UI"/>
                <a:hlinkClick r:id="rId4">
                  <a:extLst>
                    <a:ext uri="{A12FA001-AC4F-418D-AE19-62706E023703}">
                      <ahyp:hlinkClr xmlns:ahyp="http://schemas.microsoft.com/office/drawing/2018/hyperlinkcolor" val="tx"/>
                    </a:ext>
                  </a:extLst>
                </a:hlinkClick>
              </a:rPr>
              <a:t>www.whcusa.com</a:t>
            </a:r>
          </a:p>
        </p:txBody>
      </p:sp>
      <p:sp>
        <p:nvSpPr>
          <p:cNvPr id="18" name="object 18"/>
          <p:cNvSpPr txBox="1">
            <a:spLocks noGrp="1"/>
          </p:cNvSpPr>
          <p:nvPr>
            <p:ph type="sldNum" sz="quarter" idx="7"/>
          </p:nvPr>
        </p:nvSpPr>
        <p:spPr>
          <a:prstGeom prst="rect">
            <a:avLst/>
          </a:prstGeom>
        </p:spPr>
        <p:txBody>
          <a:bodyPr vert="horz" wrap="square" lIns="0" tIns="22860" rIns="0" bIns="0" rtlCol="0">
            <a:spAutoFit/>
          </a:bodyPr>
          <a:lstStyle/>
          <a:p>
            <a:pPr marL="25400" marR="0" lvl="0" indent="0" algn="l" defTabSz="914400" rtl="0" eaLnBrk="1" fontAlgn="auto" latinLnBrk="0" hangingPunct="1">
              <a:lnSpc>
                <a:spcPct val="100000"/>
              </a:lnSpc>
              <a:spcBef>
                <a:spcPts val="180"/>
              </a:spcBef>
              <a:spcAft>
                <a:spcPts val="0"/>
              </a:spcAft>
              <a:buClrTx/>
              <a:buSzTx/>
              <a:buFontTx/>
              <a:buNone/>
              <a:tabLst/>
              <a:defRPr/>
            </a:pPr>
            <a:fld id="{81D60167-4931-47E6-BA6A-407CBD079E47}" type="slidenum">
              <a:rPr kumimoji="0" sz="1000" b="1" i="0" u="none" strike="noStrike" kern="1200" cap="none" spc="0" normalizeH="0" baseline="0" noProof="0" dirty="0">
                <a:ln>
                  <a:noFill/>
                </a:ln>
                <a:solidFill>
                  <a:prstClr val="white"/>
                </a:solidFill>
                <a:effectLst/>
                <a:uLnTx/>
                <a:uFillTx/>
                <a:latin typeface="Segoe UI"/>
                <a:ea typeface="+mn-ea"/>
                <a:cs typeface="Segoe UI"/>
              </a:rPr>
              <a:pPr marL="25400" marR="0" lvl="0" indent="0" algn="l" defTabSz="914400" rtl="0" eaLnBrk="1" fontAlgn="auto" latinLnBrk="0" hangingPunct="1">
                <a:lnSpc>
                  <a:spcPct val="100000"/>
                </a:lnSpc>
                <a:spcBef>
                  <a:spcPts val="180"/>
                </a:spcBef>
                <a:spcAft>
                  <a:spcPts val="0"/>
                </a:spcAft>
                <a:buClrTx/>
                <a:buSzTx/>
                <a:buFontTx/>
                <a:buNone/>
                <a:tabLst/>
                <a:defRPr/>
              </a:pPr>
              <a:t>38</a:t>
            </a:fld>
            <a:endParaRPr kumimoji="0" sz="1000" b="1" i="0" u="none" strike="noStrike" kern="1200" cap="none" spc="0" normalizeH="0" baseline="0" noProof="0" dirty="0">
              <a:ln>
                <a:noFill/>
              </a:ln>
              <a:solidFill>
                <a:prstClr val="white"/>
              </a:solidFill>
              <a:effectLst/>
              <a:uLnTx/>
              <a:uFillTx/>
              <a:latin typeface="Segoe UI"/>
              <a:ea typeface="+mn-ea"/>
              <a:cs typeface="Segoe UI"/>
            </a:endParaRPr>
          </a:p>
        </p:txBody>
      </p:sp>
      <p:sp>
        <p:nvSpPr>
          <p:cNvPr id="19" name="Rectangle 18">
            <a:extLst>
              <a:ext uri="{FF2B5EF4-FFF2-40B4-BE49-F238E27FC236}">
                <a16:creationId xmlns:a16="http://schemas.microsoft.com/office/drawing/2014/main" id="{79EC441C-DCAD-4C71-9BF5-C228D8E46C18}"/>
              </a:ext>
            </a:extLst>
          </p:cNvPr>
          <p:cNvSpPr/>
          <p:nvPr/>
        </p:nvSpPr>
        <p:spPr>
          <a:xfrm>
            <a:off x="0" y="5814815"/>
            <a:ext cx="12192000" cy="6119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descr="A blue circle with green yellow and blue lines and white text&#10;&#10;Description automatically generated with low confidence">
            <a:extLst>
              <a:ext uri="{FF2B5EF4-FFF2-40B4-BE49-F238E27FC236}">
                <a16:creationId xmlns:a16="http://schemas.microsoft.com/office/drawing/2014/main" id="{4F50AC86-B19D-C384-52B1-0A317A3DE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856" y="5723802"/>
            <a:ext cx="1026914" cy="1029023"/>
          </a:xfrm>
          <a:prstGeom prst="rect">
            <a:avLst/>
          </a:prstGeom>
        </p:spPr>
      </p:pic>
      <p:pic>
        <p:nvPicPr>
          <p:cNvPr id="10" name="Picture 9" descr="Workers at coffee shop with menu in the background">
            <a:extLst>
              <a:ext uri="{FF2B5EF4-FFF2-40B4-BE49-F238E27FC236}">
                <a16:creationId xmlns:a16="http://schemas.microsoft.com/office/drawing/2014/main" id="{9FEC0BCC-95DC-34C6-2A00-3B9604CCD8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33292" y="992049"/>
            <a:ext cx="6602732" cy="4401821"/>
          </a:xfrm>
          <a:prstGeom prst="rect">
            <a:avLst/>
          </a:prstGeom>
        </p:spPr>
      </p:pic>
      <p:sp>
        <p:nvSpPr>
          <p:cNvPr id="8" name="object 11">
            <a:extLst>
              <a:ext uri="{FF2B5EF4-FFF2-40B4-BE49-F238E27FC236}">
                <a16:creationId xmlns:a16="http://schemas.microsoft.com/office/drawing/2014/main" id="{76574D77-0E08-8F7D-2E44-75B3A3094FC2}"/>
              </a:ext>
            </a:extLst>
          </p:cNvPr>
          <p:cNvSpPr txBox="1"/>
          <p:nvPr/>
        </p:nvSpPr>
        <p:spPr>
          <a:xfrm>
            <a:off x="4563348" y="6413500"/>
            <a:ext cx="3493226" cy="166712"/>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000" b="1" i="0" u="none" strike="noStrike" kern="1200" cap="none" spc="-5" normalizeH="0" baseline="0" noProof="0" dirty="0">
                <a:ln>
                  <a:noFill/>
                </a:ln>
                <a:solidFill>
                  <a:srgbClr val="231F20"/>
                </a:solidFill>
                <a:effectLst/>
                <a:uLnTx/>
                <a:uFillTx/>
                <a:latin typeface="Segoe UI Semilight"/>
                <a:ea typeface="+mn-ea"/>
                <a:cs typeface="Segoe UI Semilight"/>
              </a:rPr>
              <a:t>Copyright 2026 www.whcusa.com</a:t>
            </a:r>
            <a:endParaRPr kumimoji="0" sz="1000" b="1" i="0" u="none" strike="noStrike" kern="1200" cap="none" spc="0" normalizeH="0" baseline="0" noProof="0" dirty="0">
              <a:ln>
                <a:noFill/>
              </a:ln>
              <a:solidFill>
                <a:prstClr val="black"/>
              </a:solidFill>
              <a:effectLst/>
              <a:uLnTx/>
              <a:uFillTx/>
              <a:latin typeface="Segoe UI Semilight"/>
              <a:ea typeface="+mn-ea"/>
              <a:cs typeface="Segoe UI Semilight"/>
            </a:endParaRPr>
          </a:p>
        </p:txBody>
      </p:sp>
    </p:spTree>
    <p:extLst>
      <p:ext uri="{BB962C8B-B14F-4D97-AF65-F5344CB8AC3E}">
        <p14:creationId xmlns:p14="http://schemas.microsoft.com/office/powerpoint/2010/main" val="5005096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822906" y="6433972"/>
            <a:ext cx="369570" cy="0"/>
          </a:xfrm>
          <a:custGeom>
            <a:avLst/>
            <a:gdLst/>
            <a:ahLst/>
            <a:cxnLst/>
            <a:rect l="l" t="t" r="r" b="b"/>
            <a:pathLst>
              <a:path w="369570">
                <a:moveTo>
                  <a:pt x="0" y="0"/>
                </a:moveTo>
                <a:lnTo>
                  <a:pt x="369214" y="0"/>
                </a:lnTo>
              </a:path>
            </a:pathLst>
          </a:custGeom>
          <a:ln w="12700">
            <a:solidFill>
              <a:srgbClr val="93959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object 3"/>
          <p:cNvSpPr/>
          <p:nvPr/>
        </p:nvSpPr>
        <p:spPr>
          <a:xfrm>
            <a:off x="446049" y="5996749"/>
            <a:ext cx="622528" cy="61002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object 4"/>
          <p:cNvSpPr/>
          <p:nvPr/>
        </p:nvSpPr>
        <p:spPr>
          <a:xfrm>
            <a:off x="50" y="1600200"/>
            <a:ext cx="12192021" cy="4291584"/>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object 5"/>
          <p:cNvSpPr txBox="1">
            <a:spLocks noGrp="1"/>
          </p:cNvSpPr>
          <p:nvPr>
            <p:ph type="title"/>
          </p:nvPr>
        </p:nvSpPr>
        <p:spPr>
          <a:xfrm>
            <a:off x="146941" y="220238"/>
            <a:ext cx="6863460" cy="1120820"/>
          </a:xfrm>
          <a:prstGeom prst="rect">
            <a:avLst/>
          </a:prstGeom>
        </p:spPr>
        <p:txBody>
          <a:bodyPr vert="horz" wrap="square" lIns="0" tIns="12700" rIns="0" bIns="0" rtlCol="0">
            <a:spAutoFit/>
          </a:bodyPr>
          <a:lstStyle/>
          <a:p>
            <a:pPr marL="12700">
              <a:lnSpc>
                <a:spcPct val="100000"/>
              </a:lnSpc>
              <a:spcBef>
                <a:spcPts val="100"/>
              </a:spcBef>
            </a:pPr>
            <a:r>
              <a:rPr lang="en-US" sz="3600" b="1" spc="-10" dirty="0">
                <a:solidFill>
                  <a:srgbClr val="231F20"/>
                </a:solidFill>
                <a:latin typeface="Segoe UI"/>
                <a:cs typeface="Segoe UI"/>
              </a:rPr>
              <a:t>If workers do all the work, why should the Boss get rich??? </a:t>
            </a:r>
            <a:endParaRPr sz="3600" dirty="0">
              <a:latin typeface="Segoe UI"/>
              <a:cs typeface="Segoe UI"/>
            </a:endParaRPr>
          </a:p>
        </p:txBody>
      </p:sp>
      <p:sp>
        <p:nvSpPr>
          <p:cNvPr id="6" name="object 6"/>
          <p:cNvSpPr/>
          <p:nvPr/>
        </p:nvSpPr>
        <p:spPr>
          <a:xfrm>
            <a:off x="9559747" y="2699245"/>
            <a:ext cx="2632710" cy="2894330"/>
          </a:xfrm>
          <a:custGeom>
            <a:avLst/>
            <a:gdLst/>
            <a:ahLst/>
            <a:cxnLst/>
            <a:rect l="l" t="t" r="r" b="b"/>
            <a:pathLst>
              <a:path w="2632709" h="2894329">
                <a:moveTo>
                  <a:pt x="0" y="2894075"/>
                </a:moveTo>
                <a:lnTo>
                  <a:pt x="0" y="0"/>
                </a:lnTo>
                <a:lnTo>
                  <a:pt x="2632366" y="0"/>
                </a:lnTo>
                <a:lnTo>
                  <a:pt x="2632366" y="2894075"/>
                </a:lnTo>
                <a:lnTo>
                  <a:pt x="0" y="2894075"/>
                </a:lnTo>
                <a:close/>
              </a:path>
            </a:pathLst>
          </a:custGeom>
          <a:solidFill>
            <a:srgbClr val="231F20">
              <a:alpha val="999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object 9"/>
          <p:cNvSpPr txBox="1"/>
          <p:nvPr/>
        </p:nvSpPr>
        <p:spPr>
          <a:xfrm>
            <a:off x="146940" y="1742407"/>
            <a:ext cx="6558659" cy="400622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800" b="1"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Business Owners create opportunities for all the stakeholders to benefits from their idea. </a:t>
            </a:r>
          </a:p>
          <a:p>
            <a:pPr marL="12700" marR="0" lvl="0" indent="0" algn="l" defTabSz="914400" rtl="0" eaLnBrk="1" fontAlgn="auto" latinLnBrk="0" hangingPunct="1">
              <a:lnSpc>
                <a:spcPct val="100000"/>
              </a:lnSpc>
              <a:spcBef>
                <a:spcPts val="100"/>
              </a:spcBef>
              <a:spcAft>
                <a:spcPts val="0"/>
              </a:spcAft>
              <a:buClrTx/>
              <a:buSzTx/>
              <a:buFontTx/>
              <a:buNone/>
              <a:tabLst/>
              <a:defRPr/>
            </a:pPr>
            <a:endParaRPr kumimoji="0" lang="en-US" sz="1800" b="1"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800" b="1"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Workers get paid.</a:t>
            </a:r>
          </a:p>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800" b="1"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Suppliers get paid. </a:t>
            </a:r>
          </a:p>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800" b="1"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The government gets paid in taxes. </a:t>
            </a:r>
          </a:p>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800" b="1"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Workers, suppliers and the government spend that money to buy other products and services. </a:t>
            </a:r>
          </a:p>
          <a:p>
            <a:pPr marL="12700" marR="0" lvl="0" indent="0" algn="l" defTabSz="914400" rtl="0" eaLnBrk="1" fontAlgn="auto" latinLnBrk="0" hangingPunct="1">
              <a:lnSpc>
                <a:spcPct val="100000"/>
              </a:lnSpc>
              <a:spcBef>
                <a:spcPts val="100"/>
              </a:spcBef>
              <a:spcAft>
                <a:spcPts val="0"/>
              </a:spcAft>
              <a:buClrTx/>
              <a:buSzTx/>
              <a:buFontTx/>
              <a:buNone/>
              <a:tabLst/>
              <a:defRPr/>
            </a:pPr>
            <a:endParaRPr kumimoji="0" lang="en-US" sz="1800" b="1"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800" b="1"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All from the business owner taking the risk and making their idea a reality. </a:t>
            </a:r>
          </a:p>
          <a:p>
            <a:pPr marL="12700" marR="0" lvl="0" indent="0" algn="l" defTabSz="914400" rtl="0" eaLnBrk="1" fontAlgn="auto" latinLnBrk="0" hangingPunct="1">
              <a:lnSpc>
                <a:spcPct val="100000"/>
              </a:lnSpc>
              <a:spcBef>
                <a:spcPts val="100"/>
              </a:spcBef>
              <a:spcAft>
                <a:spcPts val="0"/>
              </a:spcAft>
              <a:buClrTx/>
              <a:buSzTx/>
              <a:buFontTx/>
              <a:buNone/>
              <a:tabLst/>
              <a:defRPr/>
            </a:pPr>
            <a:endParaRPr kumimoji="0" lang="en-US" sz="1800" b="1"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800" b="1"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Embrace the abundance that comes from manifesting your idea!</a:t>
            </a:r>
          </a:p>
        </p:txBody>
      </p:sp>
      <p:sp>
        <p:nvSpPr>
          <p:cNvPr id="17" name="object 17"/>
          <p:cNvSpPr txBox="1">
            <a:spLocks noGrp="1"/>
          </p:cNvSpPr>
          <p:nvPr>
            <p:ph type="ftr" sz="quarter" idx="5"/>
          </p:nvPr>
        </p:nvSpPr>
        <p:spPr>
          <a:xfrm>
            <a:off x="9462067" y="6238314"/>
            <a:ext cx="1504950" cy="258404"/>
          </a:xfrm>
          <a:prstGeom prst="rect">
            <a:avLst/>
          </a:prstGeom>
        </p:spPr>
        <p:txBody>
          <a:bodyPr vert="horz" wrap="square" lIns="0" tIns="27305" rIns="0" bIns="0" rtlCol="0">
            <a:spAutoFit/>
          </a:bodyPr>
          <a:lstStyle/>
          <a:p>
            <a:pPr marL="12700" marR="0" lvl="0" indent="0" algn="l" defTabSz="914400" rtl="0" eaLnBrk="1" fontAlgn="auto" latinLnBrk="0" hangingPunct="1">
              <a:lnSpc>
                <a:spcPct val="100000"/>
              </a:lnSpc>
              <a:spcBef>
                <a:spcPts val="215"/>
              </a:spcBef>
              <a:spcAft>
                <a:spcPts val="0"/>
              </a:spcAft>
              <a:buClrTx/>
              <a:buSzTx/>
              <a:buFontTx/>
              <a:buNone/>
              <a:tabLst/>
              <a:defRPr/>
            </a:pPr>
            <a:r>
              <a:rPr kumimoji="0" sz="1500" b="0" i="0" u="sng" strike="noStrike" kern="1200" cap="none" spc="0" normalizeH="0" baseline="0" noProof="0" dirty="0">
                <a:ln>
                  <a:noFill/>
                </a:ln>
                <a:solidFill>
                  <a:srgbClr val="1F497D"/>
                </a:solidFill>
                <a:effectLst/>
                <a:uLnTx/>
                <a:uFillTx/>
                <a:latin typeface="Segoe UI"/>
                <a:ea typeface="+mn-ea"/>
                <a:cs typeface="Segoe UI"/>
                <a:hlinkClick r:id="rId4">
                  <a:extLst>
                    <a:ext uri="{A12FA001-AC4F-418D-AE19-62706E023703}">
                      <ahyp:hlinkClr xmlns:ahyp="http://schemas.microsoft.com/office/drawing/2018/hyperlinkcolor" val="tx"/>
                    </a:ext>
                  </a:extLst>
                </a:hlinkClick>
              </a:rPr>
              <a:t>www.whcusa.com</a:t>
            </a:r>
          </a:p>
        </p:txBody>
      </p:sp>
      <p:sp>
        <p:nvSpPr>
          <p:cNvPr id="18" name="object 18"/>
          <p:cNvSpPr txBox="1">
            <a:spLocks noGrp="1"/>
          </p:cNvSpPr>
          <p:nvPr>
            <p:ph type="sldNum" sz="quarter" idx="7"/>
          </p:nvPr>
        </p:nvSpPr>
        <p:spPr>
          <a:prstGeom prst="rect">
            <a:avLst/>
          </a:prstGeom>
        </p:spPr>
        <p:txBody>
          <a:bodyPr vert="horz" wrap="square" lIns="0" tIns="22860" rIns="0" bIns="0" rtlCol="0">
            <a:spAutoFit/>
          </a:bodyPr>
          <a:lstStyle/>
          <a:p>
            <a:pPr marL="25400" marR="0" lvl="0" indent="0" algn="l" defTabSz="914400" rtl="0" eaLnBrk="1" fontAlgn="auto" latinLnBrk="0" hangingPunct="1">
              <a:lnSpc>
                <a:spcPct val="100000"/>
              </a:lnSpc>
              <a:spcBef>
                <a:spcPts val="180"/>
              </a:spcBef>
              <a:spcAft>
                <a:spcPts val="0"/>
              </a:spcAft>
              <a:buClrTx/>
              <a:buSzTx/>
              <a:buFontTx/>
              <a:buNone/>
              <a:tabLst/>
              <a:defRPr/>
            </a:pPr>
            <a:fld id="{81D60167-4931-47E6-BA6A-407CBD079E47}" type="slidenum">
              <a:rPr kumimoji="0" sz="1000" b="1" i="0" u="none" strike="noStrike" kern="1200" cap="none" spc="0" normalizeH="0" baseline="0" noProof="0" dirty="0">
                <a:ln>
                  <a:noFill/>
                </a:ln>
                <a:solidFill>
                  <a:prstClr val="white"/>
                </a:solidFill>
                <a:effectLst/>
                <a:uLnTx/>
                <a:uFillTx/>
                <a:latin typeface="Segoe UI"/>
                <a:ea typeface="+mn-ea"/>
                <a:cs typeface="Segoe UI"/>
              </a:rPr>
              <a:pPr marL="25400" marR="0" lvl="0" indent="0" algn="l" defTabSz="914400" rtl="0" eaLnBrk="1" fontAlgn="auto" latinLnBrk="0" hangingPunct="1">
                <a:lnSpc>
                  <a:spcPct val="100000"/>
                </a:lnSpc>
                <a:spcBef>
                  <a:spcPts val="180"/>
                </a:spcBef>
                <a:spcAft>
                  <a:spcPts val="0"/>
                </a:spcAft>
                <a:buClrTx/>
                <a:buSzTx/>
                <a:buFontTx/>
                <a:buNone/>
                <a:tabLst/>
                <a:defRPr/>
              </a:pPr>
              <a:t>39</a:t>
            </a:fld>
            <a:endParaRPr kumimoji="0" sz="1000" b="1" i="0" u="none" strike="noStrike" kern="1200" cap="none" spc="0" normalizeH="0" baseline="0" noProof="0" dirty="0">
              <a:ln>
                <a:noFill/>
              </a:ln>
              <a:solidFill>
                <a:prstClr val="white"/>
              </a:solidFill>
              <a:effectLst/>
              <a:uLnTx/>
              <a:uFillTx/>
              <a:latin typeface="Segoe UI"/>
              <a:ea typeface="+mn-ea"/>
              <a:cs typeface="Segoe UI"/>
            </a:endParaRPr>
          </a:p>
        </p:txBody>
      </p:sp>
      <p:sp>
        <p:nvSpPr>
          <p:cNvPr id="19" name="Rectangle 18">
            <a:extLst>
              <a:ext uri="{FF2B5EF4-FFF2-40B4-BE49-F238E27FC236}">
                <a16:creationId xmlns:a16="http://schemas.microsoft.com/office/drawing/2014/main" id="{79EC441C-DCAD-4C71-9BF5-C228D8E46C18}"/>
              </a:ext>
            </a:extLst>
          </p:cNvPr>
          <p:cNvSpPr/>
          <p:nvPr/>
        </p:nvSpPr>
        <p:spPr>
          <a:xfrm>
            <a:off x="0" y="5814815"/>
            <a:ext cx="12192000" cy="6119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descr="A blue circle with green yellow and blue lines and white text&#10;&#10;Description automatically generated with low confidence">
            <a:extLst>
              <a:ext uri="{FF2B5EF4-FFF2-40B4-BE49-F238E27FC236}">
                <a16:creationId xmlns:a16="http://schemas.microsoft.com/office/drawing/2014/main" id="{4F50AC86-B19D-C384-52B1-0A317A3DE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856" y="5723802"/>
            <a:ext cx="1026914" cy="1029023"/>
          </a:xfrm>
          <a:prstGeom prst="rect">
            <a:avLst/>
          </a:prstGeom>
        </p:spPr>
      </p:pic>
      <p:pic>
        <p:nvPicPr>
          <p:cNvPr id="11" name="Picture 10" descr="Pile of American dollar banknotes">
            <a:extLst>
              <a:ext uri="{FF2B5EF4-FFF2-40B4-BE49-F238E27FC236}">
                <a16:creationId xmlns:a16="http://schemas.microsoft.com/office/drawing/2014/main" id="{4565296B-A6B2-85ED-71AA-F81516B0793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9075"/>
          <a:stretch/>
        </p:blipFill>
        <p:spPr>
          <a:xfrm>
            <a:off x="6847030" y="-97116"/>
            <a:ext cx="5344920" cy="5782007"/>
          </a:xfrm>
          <a:prstGeom prst="rect">
            <a:avLst/>
          </a:prstGeom>
        </p:spPr>
      </p:pic>
      <p:sp>
        <p:nvSpPr>
          <p:cNvPr id="8" name="object 11">
            <a:extLst>
              <a:ext uri="{FF2B5EF4-FFF2-40B4-BE49-F238E27FC236}">
                <a16:creationId xmlns:a16="http://schemas.microsoft.com/office/drawing/2014/main" id="{3245F426-3899-B107-6708-DC5A13C25CF1}"/>
              </a:ext>
            </a:extLst>
          </p:cNvPr>
          <p:cNvSpPr txBox="1"/>
          <p:nvPr/>
        </p:nvSpPr>
        <p:spPr>
          <a:xfrm>
            <a:off x="4563348" y="6413500"/>
            <a:ext cx="3493226" cy="166712"/>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000" b="1" i="0" u="none" strike="noStrike" kern="1200" cap="none" spc="-5" normalizeH="0" baseline="0" noProof="0" dirty="0">
                <a:ln>
                  <a:noFill/>
                </a:ln>
                <a:solidFill>
                  <a:srgbClr val="231F20"/>
                </a:solidFill>
                <a:effectLst/>
                <a:uLnTx/>
                <a:uFillTx/>
                <a:latin typeface="Segoe UI Semilight"/>
                <a:ea typeface="+mn-ea"/>
                <a:cs typeface="Segoe UI Semilight"/>
              </a:rPr>
              <a:t>Copyright 2026 www.whcusa.com</a:t>
            </a:r>
            <a:endParaRPr kumimoji="0" sz="1000" b="1" i="0" u="none" strike="noStrike" kern="1200" cap="none" spc="0" normalizeH="0" baseline="0" noProof="0" dirty="0">
              <a:ln>
                <a:noFill/>
              </a:ln>
              <a:solidFill>
                <a:prstClr val="black"/>
              </a:solidFill>
              <a:effectLst/>
              <a:uLnTx/>
              <a:uFillTx/>
              <a:latin typeface="Segoe UI Semilight"/>
              <a:ea typeface="+mn-ea"/>
              <a:cs typeface="Segoe UI Semilight"/>
            </a:endParaRPr>
          </a:p>
        </p:txBody>
      </p:sp>
    </p:spTree>
    <p:extLst>
      <p:ext uri="{BB962C8B-B14F-4D97-AF65-F5344CB8AC3E}">
        <p14:creationId xmlns:p14="http://schemas.microsoft.com/office/powerpoint/2010/main" val="23425076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F2F4EE9-5517-328E-E02A-6EBDBD67CA4A}"/>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D8FFD34A-C2DF-DBCA-43D5-4E0B9E65BBA9}"/>
              </a:ext>
            </a:extLst>
          </p:cNvPr>
          <p:cNvSpPr/>
          <p:nvPr/>
        </p:nvSpPr>
        <p:spPr>
          <a:xfrm>
            <a:off x="0" y="0"/>
            <a:ext cx="12192113" cy="5663195"/>
          </a:xfrm>
          <a:prstGeom prst="rect">
            <a:avLst/>
          </a:prstGeom>
          <a: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05D0AE03-31FD-E59E-35E7-8F056F951B21}"/>
              </a:ext>
            </a:extLst>
          </p:cNvPr>
          <p:cNvSpPr/>
          <p:nvPr/>
        </p:nvSpPr>
        <p:spPr>
          <a:xfrm>
            <a:off x="0" y="-132908"/>
            <a:ext cx="12192000" cy="5663196"/>
          </a:xfrm>
          <a:prstGeom prst="rect">
            <a:avLst/>
          </a:prstGeom>
          <a:gradFill flip="none" rotWithShape="1">
            <a:gsLst>
              <a:gs pos="0">
                <a:schemeClr val="tx1">
                  <a:lumMod val="95000"/>
                  <a:lumOff val="5000"/>
                </a:schemeClr>
              </a:gs>
              <a:gs pos="50000">
                <a:schemeClr val="tx1">
                  <a:lumMod val="75000"/>
                  <a:lumOff val="25000"/>
                  <a:alpha val="38000"/>
                </a:schemeClr>
              </a:gs>
              <a:gs pos="100000">
                <a:schemeClr val="bg1">
                  <a:lumMod val="5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ounded Rectangle 9">
            <a:extLst>
              <a:ext uri="{FF2B5EF4-FFF2-40B4-BE49-F238E27FC236}">
                <a16:creationId xmlns:a16="http://schemas.microsoft.com/office/drawing/2014/main" id="{E0F2B372-27F2-7EDE-08B6-1E25D3AAD88C}"/>
              </a:ext>
            </a:extLst>
          </p:cNvPr>
          <p:cNvSpPr/>
          <p:nvPr/>
        </p:nvSpPr>
        <p:spPr>
          <a:xfrm>
            <a:off x="443859" y="-152400"/>
            <a:ext cx="6642741" cy="5295900"/>
          </a:xfrm>
          <a:prstGeom prst="roundRect">
            <a:avLst>
              <a:gd name="adj" fmla="val 4764"/>
            </a:avLst>
          </a:prstGeom>
          <a:solidFill>
            <a:srgbClr val="1E4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object 4">
            <a:extLst>
              <a:ext uri="{FF2B5EF4-FFF2-40B4-BE49-F238E27FC236}">
                <a16:creationId xmlns:a16="http://schemas.microsoft.com/office/drawing/2014/main" id="{12DA7263-8B53-8C6F-39FE-1519C1FDEE03}"/>
              </a:ext>
            </a:extLst>
          </p:cNvPr>
          <p:cNvSpPr/>
          <p:nvPr/>
        </p:nvSpPr>
        <p:spPr>
          <a:xfrm>
            <a:off x="11291682" y="6248400"/>
            <a:ext cx="342900" cy="342900"/>
          </a:xfrm>
          <a:custGeom>
            <a:avLst/>
            <a:gdLst/>
            <a:ahLst/>
            <a:cxnLst/>
            <a:rect l="l" t="t" r="r" b="b"/>
            <a:pathLst>
              <a:path w="342900" h="342900">
                <a:moveTo>
                  <a:pt x="171450" y="0"/>
                </a:moveTo>
                <a:lnTo>
                  <a:pt x="125871" y="6124"/>
                </a:lnTo>
                <a:lnTo>
                  <a:pt x="84915" y="23407"/>
                </a:lnTo>
                <a:lnTo>
                  <a:pt x="50215" y="50215"/>
                </a:lnTo>
                <a:lnTo>
                  <a:pt x="23407" y="84915"/>
                </a:lnTo>
                <a:lnTo>
                  <a:pt x="6124" y="125871"/>
                </a:lnTo>
                <a:lnTo>
                  <a:pt x="0" y="171450"/>
                </a:lnTo>
                <a:lnTo>
                  <a:pt x="6124" y="217028"/>
                </a:lnTo>
                <a:lnTo>
                  <a:pt x="23407" y="257984"/>
                </a:lnTo>
                <a:lnTo>
                  <a:pt x="50215" y="292684"/>
                </a:lnTo>
                <a:lnTo>
                  <a:pt x="84915" y="319492"/>
                </a:lnTo>
                <a:lnTo>
                  <a:pt x="125871" y="336775"/>
                </a:lnTo>
                <a:lnTo>
                  <a:pt x="171450" y="342900"/>
                </a:lnTo>
                <a:lnTo>
                  <a:pt x="217028" y="336775"/>
                </a:lnTo>
                <a:lnTo>
                  <a:pt x="257984" y="319492"/>
                </a:lnTo>
                <a:lnTo>
                  <a:pt x="292684" y="292684"/>
                </a:lnTo>
                <a:lnTo>
                  <a:pt x="319492" y="257984"/>
                </a:lnTo>
                <a:lnTo>
                  <a:pt x="336775" y="217028"/>
                </a:lnTo>
                <a:lnTo>
                  <a:pt x="342900" y="171450"/>
                </a:lnTo>
                <a:lnTo>
                  <a:pt x="336775" y="125871"/>
                </a:lnTo>
                <a:lnTo>
                  <a:pt x="319492" y="84915"/>
                </a:lnTo>
                <a:lnTo>
                  <a:pt x="292684" y="50215"/>
                </a:lnTo>
                <a:lnTo>
                  <a:pt x="257984" y="23407"/>
                </a:lnTo>
                <a:lnTo>
                  <a:pt x="217028" y="6124"/>
                </a:lnTo>
                <a:lnTo>
                  <a:pt x="171450" y="0"/>
                </a:lnTo>
                <a:close/>
              </a:path>
            </a:pathLst>
          </a:custGeom>
          <a:solidFill>
            <a:srgbClr val="1E497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a:extLst>
              <a:ext uri="{FF2B5EF4-FFF2-40B4-BE49-F238E27FC236}">
                <a16:creationId xmlns:a16="http://schemas.microsoft.com/office/drawing/2014/main" id="{4970393A-9B03-3D39-FA59-F2F5F4260732}"/>
              </a:ext>
            </a:extLst>
          </p:cNvPr>
          <p:cNvSpPr/>
          <p:nvPr/>
        </p:nvSpPr>
        <p:spPr>
          <a:xfrm>
            <a:off x="11822906" y="6433972"/>
            <a:ext cx="369570" cy="0"/>
          </a:xfrm>
          <a:custGeom>
            <a:avLst/>
            <a:gdLst/>
            <a:ahLst/>
            <a:cxnLst/>
            <a:rect l="l" t="t" r="r" b="b"/>
            <a:pathLst>
              <a:path w="369570">
                <a:moveTo>
                  <a:pt x="0" y="0"/>
                </a:moveTo>
                <a:lnTo>
                  <a:pt x="369214" y="0"/>
                </a:lnTo>
              </a:path>
            </a:pathLst>
          </a:custGeom>
          <a:ln w="12700">
            <a:solidFill>
              <a:srgbClr val="93959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a:extLst>
              <a:ext uri="{FF2B5EF4-FFF2-40B4-BE49-F238E27FC236}">
                <a16:creationId xmlns:a16="http://schemas.microsoft.com/office/drawing/2014/main" id="{A44AC94D-250C-F22D-E017-9C72789BD9E7}"/>
              </a:ext>
            </a:extLst>
          </p:cNvPr>
          <p:cNvSpPr txBox="1">
            <a:spLocks noGrp="1"/>
          </p:cNvSpPr>
          <p:nvPr>
            <p:ph type="title"/>
          </p:nvPr>
        </p:nvSpPr>
        <p:spPr>
          <a:xfrm>
            <a:off x="481846" y="530361"/>
            <a:ext cx="5408423" cy="659155"/>
          </a:xfrm>
          <a:prstGeom prst="rect">
            <a:avLst/>
          </a:prstGeom>
        </p:spPr>
        <p:txBody>
          <a:bodyPr vert="horz" wrap="square" lIns="0" tIns="12700" rIns="0" bIns="0" rtlCol="0">
            <a:spAutoFit/>
          </a:bodyPr>
          <a:lstStyle/>
          <a:p>
            <a:pPr marL="788035" marR="5080" indent="-775970" algn="l">
              <a:lnSpc>
                <a:spcPct val="100000"/>
              </a:lnSpc>
              <a:spcBef>
                <a:spcPts val="100"/>
              </a:spcBef>
            </a:pPr>
            <a:r>
              <a:rPr lang="en-US" spc="-5" dirty="0">
                <a:solidFill>
                  <a:srgbClr val="FFFFFF"/>
                </a:solidFill>
              </a:rPr>
              <a:t>Attendance</a:t>
            </a:r>
            <a:endParaRPr spc="-30" dirty="0">
              <a:solidFill>
                <a:srgbClr val="FFFFFF"/>
              </a:solidFill>
            </a:endParaRPr>
          </a:p>
        </p:txBody>
      </p:sp>
      <p:sp>
        <p:nvSpPr>
          <p:cNvPr id="8" name="object 8">
            <a:extLst>
              <a:ext uri="{FF2B5EF4-FFF2-40B4-BE49-F238E27FC236}">
                <a16:creationId xmlns:a16="http://schemas.microsoft.com/office/drawing/2014/main" id="{9EE84371-4E48-95B4-1EEA-9ECB6BF0D037}"/>
              </a:ext>
            </a:extLst>
          </p:cNvPr>
          <p:cNvSpPr txBox="1">
            <a:spLocks noGrp="1"/>
          </p:cNvSpPr>
          <p:nvPr>
            <p:ph type="ftr" sz="quarter" idx="5"/>
          </p:nvPr>
        </p:nvSpPr>
        <p:spPr>
          <a:xfrm>
            <a:off x="9462067" y="6238314"/>
            <a:ext cx="1504950" cy="258404"/>
          </a:xfrm>
          <a:prstGeom prst="rect">
            <a:avLst/>
          </a:prstGeom>
        </p:spPr>
        <p:txBody>
          <a:bodyPr vert="horz" wrap="square" lIns="0" tIns="27305" rIns="0" bIns="0" rtlCol="0">
            <a:spAutoFit/>
          </a:bodyPr>
          <a:lstStyle/>
          <a:p>
            <a:pPr marL="12700" marR="0" lvl="0" indent="0" algn="l" defTabSz="914400" rtl="0" eaLnBrk="1" fontAlgn="auto" latinLnBrk="0" hangingPunct="1">
              <a:lnSpc>
                <a:spcPct val="100000"/>
              </a:lnSpc>
              <a:spcBef>
                <a:spcPts val="215"/>
              </a:spcBef>
              <a:spcAft>
                <a:spcPts val="0"/>
              </a:spcAft>
              <a:buClrTx/>
              <a:buSzTx/>
              <a:buFontTx/>
              <a:buNone/>
              <a:tabLst/>
              <a:defRPr/>
            </a:pPr>
            <a:r>
              <a:rPr kumimoji="0" sz="1500" b="0" i="0" u="sng" strike="noStrike" kern="1200" cap="none" spc="0" normalizeH="0" baseline="0" noProof="0" dirty="0">
                <a:ln>
                  <a:noFill/>
                </a:ln>
                <a:solidFill>
                  <a:srgbClr val="1E497C"/>
                </a:solidFill>
                <a:effectLst/>
                <a:uLnTx/>
                <a:uFillTx/>
                <a:latin typeface="Segoe UI"/>
                <a:ea typeface="+mn-ea"/>
                <a:cs typeface="Segoe UI"/>
                <a:hlinkClick r:id="rId4">
                  <a:extLst>
                    <a:ext uri="{A12FA001-AC4F-418D-AE19-62706E023703}">
                      <ahyp:hlinkClr xmlns:ahyp="http://schemas.microsoft.com/office/drawing/2018/hyperlinkcolor" val="tx"/>
                    </a:ext>
                  </a:extLst>
                </a:hlinkClick>
              </a:rPr>
              <a:t>www.whcusa.com</a:t>
            </a:r>
          </a:p>
        </p:txBody>
      </p:sp>
      <p:sp>
        <p:nvSpPr>
          <p:cNvPr id="9" name="object 9">
            <a:extLst>
              <a:ext uri="{FF2B5EF4-FFF2-40B4-BE49-F238E27FC236}">
                <a16:creationId xmlns:a16="http://schemas.microsoft.com/office/drawing/2014/main" id="{95A1CA8C-EF69-A26C-D25A-179DBE59AF84}"/>
              </a:ext>
            </a:extLst>
          </p:cNvPr>
          <p:cNvSpPr txBox="1"/>
          <p:nvPr/>
        </p:nvSpPr>
        <p:spPr>
          <a:xfrm>
            <a:off x="11363259" y="6312729"/>
            <a:ext cx="196850" cy="194945"/>
          </a:xfrm>
          <a:prstGeom prst="rect">
            <a:avLst/>
          </a:prstGeom>
        </p:spPr>
        <p:txBody>
          <a:bodyPr vert="horz" wrap="square" lIns="0" tIns="22860" rIns="0" bIns="0" rtlCol="0">
            <a:spAutoFit/>
          </a:bodyPr>
          <a:lstStyle/>
          <a:p>
            <a:pPr marL="25400" marR="0" lvl="0" indent="0" algn="l" defTabSz="914400" rtl="0" eaLnBrk="1" fontAlgn="auto" latinLnBrk="0" hangingPunct="1">
              <a:lnSpc>
                <a:spcPct val="100000"/>
              </a:lnSpc>
              <a:spcBef>
                <a:spcPts val="180"/>
              </a:spcBef>
              <a:spcAft>
                <a:spcPts val="0"/>
              </a:spcAft>
              <a:buClrTx/>
              <a:buSzTx/>
              <a:buFontTx/>
              <a:buNone/>
              <a:tabLst/>
              <a:defRPr/>
            </a:pPr>
            <a:fld id="{81D60167-4931-47E6-BA6A-407CBD079E47}" type="slidenum">
              <a:rPr kumimoji="0" sz="1000" b="1" i="0" u="none" strike="noStrike" kern="1200" cap="none" spc="0" normalizeH="0" baseline="0" noProof="0" dirty="0">
                <a:ln>
                  <a:noFill/>
                </a:ln>
                <a:solidFill>
                  <a:srgbClr val="FFFFFF"/>
                </a:solidFill>
                <a:effectLst/>
                <a:uLnTx/>
                <a:uFillTx/>
                <a:latin typeface="Segoe UI"/>
                <a:ea typeface="+mn-ea"/>
                <a:cs typeface="Segoe UI"/>
              </a:rPr>
              <a:pPr marL="25400" marR="0" lvl="0" indent="0" algn="l" defTabSz="914400" rtl="0" eaLnBrk="1" fontAlgn="auto" latinLnBrk="0" hangingPunct="1">
                <a:lnSpc>
                  <a:spcPct val="100000"/>
                </a:lnSpc>
                <a:spcBef>
                  <a:spcPts val="180"/>
                </a:spcBef>
                <a:spcAft>
                  <a:spcPts val="0"/>
                </a:spcAft>
                <a:buClrTx/>
                <a:buSzTx/>
                <a:buFontTx/>
                <a:buNone/>
                <a:tabLst/>
                <a:defRPr/>
              </a:pPr>
              <a:t>4</a:t>
            </a:fld>
            <a:endParaRPr kumimoji="0" sz="1000" b="0" i="0" u="none" strike="noStrike" kern="1200" cap="none" spc="0" normalizeH="0" baseline="0" noProof="0" dirty="0">
              <a:ln>
                <a:noFill/>
              </a:ln>
              <a:solidFill>
                <a:prstClr val="black"/>
              </a:solidFill>
              <a:effectLst/>
              <a:uLnTx/>
              <a:uFillTx/>
              <a:latin typeface="Segoe UI"/>
              <a:ea typeface="+mn-ea"/>
              <a:cs typeface="Segoe UI"/>
            </a:endParaRPr>
          </a:p>
        </p:txBody>
      </p:sp>
      <p:sp>
        <p:nvSpPr>
          <p:cNvPr id="12" name="object 11">
            <a:extLst>
              <a:ext uri="{FF2B5EF4-FFF2-40B4-BE49-F238E27FC236}">
                <a16:creationId xmlns:a16="http://schemas.microsoft.com/office/drawing/2014/main" id="{2D3C1972-5D13-3F03-B29A-FB4F3F751B3E}"/>
              </a:ext>
            </a:extLst>
          </p:cNvPr>
          <p:cNvSpPr txBox="1"/>
          <p:nvPr/>
        </p:nvSpPr>
        <p:spPr>
          <a:xfrm>
            <a:off x="4350046" y="6301762"/>
            <a:ext cx="3493226" cy="166712"/>
          </a:xfrm>
          <a:prstGeom prst="rect">
            <a:avLst/>
          </a:prstGeom>
        </p:spPr>
        <p:txBody>
          <a:bodyPr vert="horz" wrap="square" lIns="0" tIns="12700" rIns="0" bIns="0" rtlCol="0" anchor="t">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000" b="1" i="0" u="none" strike="noStrike" kern="1200" cap="none" spc="-5" normalizeH="0" baseline="0" noProof="0" dirty="0">
                <a:ln>
                  <a:noFill/>
                </a:ln>
                <a:solidFill>
                  <a:srgbClr val="231F20"/>
                </a:solidFill>
                <a:effectLst/>
                <a:uLnTx/>
                <a:uFillTx/>
                <a:latin typeface="Segoe UI Semilight"/>
                <a:ea typeface="+mn-ea"/>
                <a:cs typeface="Segoe UI Semilight"/>
              </a:rPr>
              <a:t>Copyright </a:t>
            </a:r>
            <a:r>
              <a:rPr lang="en-US" sz="1000" b="1" spc="-5" dirty="0">
                <a:solidFill>
                  <a:srgbClr val="231F20"/>
                </a:solidFill>
                <a:latin typeface="Segoe UI Semilight"/>
                <a:cs typeface="Segoe UI Semilight"/>
              </a:rPr>
              <a:t>2026</a:t>
            </a:r>
            <a:r>
              <a:rPr kumimoji="0" lang="en-US" sz="1000" b="1" i="0" u="none" strike="noStrike" kern="1200" cap="none" spc="-5" normalizeH="0" baseline="0" noProof="0" dirty="0">
                <a:ln>
                  <a:noFill/>
                </a:ln>
                <a:solidFill>
                  <a:srgbClr val="231F20"/>
                </a:solidFill>
                <a:effectLst/>
                <a:uLnTx/>
                <a:uFillTx/>
                <a:latin typeface="Segoe UI Semilight"/>
                <a:ea typeface="+mn-ea"/>
                <a:cs typeface="Segoe UI Semilight"/>
              </a:rPr>
              <a:t> www.whcusa.com</a:t>
            </a:r>
            <a:endParaRPr kumimoji="0" sz="1000" b="1" i="0" u="none" strike="noStrike" kern="1200" cap="none" spc="0" normalizeH="0" baseline="0" noProof="0" dirty="0">
              <a:ln>
                <a:noFill/>
              </a:ln>
              <a:solidFill>
                <a:prstClr val="black"/>
              </a:solidFill>
              <a:effectLst/>
              <a:uLnTx/>
              <a:uFillTx/>
              <a:latin typeface="Segoe UI Semilight"/>
              <a:ea typeface="+mn-ea"/>
              <a:cs typeface="Segoe UI Semilight"/>
            </a:endParaRPr>
          </a:p>
        </p:txBody>
      </p:sp>
      <p:sp>
        <p:nvSpPr>
          <p:cNvPr id="14" name="Rectangle 13">
            <a:extLst>
              <a:ext uri="{FF2B5EF4-FFF2-40B4-BE49-F238E27FC236}">
                <a16:creationId xmlns:a16="http://schemas.microsoft.com/office/drawing/2014/main" id="{3E34F0F3-CE1C-6C7A-81FC-B83E1A9D754E}"/>
              </a:ext>
            </a:extLst>
          </p:cNvPr>
          <p:cNvSpPr/>
          <p:nvPr/>
        </p:nvSpPr>
        <p:spPr>
          <a:xfrm>
            <a:off x="0" y="5613339"/>
            <a:ext cx="12192000" cy="6119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Picture 12" descr="Logo, company name&#10;&#10;Description automatically generated">
            <a:extLst>
              <a:ext uri="{FF2B5EF4-FFF2-40B4-BE49-F238E27FC236}">
                <a16:creationId xmlns:a16="http://schemas.microsoft.com/office/drawing/2014/main" id="{28393B0F-2459-25B3-6303-C12D01948D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757" y="5948292"/>
            <a:ext cx="871861" cy="873651"/>
          </a:xfrm>
          <a:prstGeom prst="rect">
            <a:avLst/>
          </a:prstGeom>
        </p:spPr>
      </p:pic>
      <p:sp>
        <p:nvSpPr>
          <p:cNvPr id="6" name="TextBox 5">
            <a:extLst>
              <a:ext uri="{FF2B5EF4-FFF2-40B4-BE49-F238E27FC236}">
                <a16:creationId xmlns:a16="http://schemas.microsoft.com/office/drawing/2014/main" id="{EB4F169E-3FEE-6FA8-36E1-9B2D72E7B6DC}"/>
              </a:ext>
            </a:extLst>
          </p:cNvPr>
          <p:cNvSpPr txBox="1"/>
          <p:nvPr/>
        </p:nvSpPr>
        <p:spPr>
          <a:xfrm>
            <a:off x="1004618" y="2462265"/>
            <a:ext cx="5595121" cy="523220"/>
          </a:xfrm>
          <a:prstGeom prst="rect">
            <a:avLst/>
          </a:prstGeom>
          <a:noFill/>
        </p:spPr>
        <p:txBody>
          <a:bodyPr wrap="none" rtlCol="0">
            <a:spAutoFit/>
          </a:bodyPr>
          <a:lstStyle/>
          <a:p>
            <a:r>
              <a:rPr lang="en-US" sz="2800" dirty="0">
                <a:solidFill>
                  <a:srgbClr val="FFC000"/>
                </a:solidFill>
              </a:rPr>
              <a:t>https://whcusa.com/ivp-attendance/</a:t>
            </a:r>
          </a:p>
        </p:txBody>
      </p:sp>
    </p:spTree>
    <p:extLst>
      <p:ext uri="{BB962C8B-B14F-4D97-AF65-F5344CB8AC3E}">
        <p14:creationId xmlns:p14="http://schemas.microsoft.com/office/powerpoint/2010/main" val="35643469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1291682" y="6248400"/>
            <a:ext cx="342900" cy="342900"/>
          </a:xfrm>
          <a:custGeom>
            <a:avLst/>
            <a:gdLst/>
            <a:ahLst/>
            <a:cxnLst/>
            <a:rect l="l" t="t" r="r" b="b"/>
            <a:pathLst>
              <a:path w="342900" h="342900">
                <a:moveTo>
                  <a:pt x="171450" y="0"/>
                </a:moveTo>
                <a:lnTo>
                  <a:pt x="125871" y="6124"/>
                </a:lnTo>
                <a:lnTo>
                  <a:pt x="84915" y="23407"/>
                </a:lnTo>
                <a:lnTo>
                  <a:pt x="50215" y="50215"/>
                </a:lnTo>
                <a:lnTo>
                  <a:pt x="23407" y="84915"/>
                </a:lnTo>
                <a:lnTo>
                  <a:pt x="6124" y="125871"/>
                </a:lnTo>
                <a:lnTo>
                  <a:pt x="0" y="171450"/>
                </a:lnTo>
                <a:lnTo>
                  <a:pt x="6124" y="217028"/>
                </a:lnTo>
                <a:lnTo>
                  <a:pt x="23407" y="257984"/>
                </a:lnTo>
                <a:lnTo>
                  <a:pt x="50215" y="292684"/>
                </a:lnTo>
                <a:lnTo>
                  <a:pt x="84915" y="319492"/>
                </a:lnTo>
                <a:lnTo>
                  <a:pt x="125871" y="336775"/>
                </a:lnTo>
                <a:lnTo>
                  <a:pt x="171450" y="342900"/>
                </a:lnTo>
                <a:lnTo>
                  <a:pt x="217028" y="336775"/>
                </a:lnTo>
                <a:lnTo>
                  <a:pt x="257984" y="319492"/>
                </a:lnTo>
                <a:lnTo>
                  <a:pt x="292684" y="292684"/>
                </a:lnTo>
                <a:lnTo>
                  <a:pt x="319492" y="257984"/>
                </a:lnTo>
                <a:lnTo>
                  <a:pt x="336775" y="217028"/>
                </a:lnTo>
                <a:lnTo>
                  <a:pt x="342900" y="171450"/>
                </a:lnTo>
                <a:lnTo>
                  <a:pt x="336775" y="125871"/>
                </a:lnTo>
                <a:lnTo>
                  <a:pt x="319492" y="84915"/>
                </a:lnTo>
                <a:lnTo>
                  <a:pt x="292684" y="50215"/>
                </a:lnTo>
                <a:lnTo>
                  <a:pt x="257984" y="23407"/>
                </a:lnTo>
                <a:lnTo>
                  <a:pt x="217028" y="6124"/>
                </a:lnTo>
                <a:lnTo>
                  <a:pt x="171450" y="0"/>
                </a:lnTo>
                <a:close/>
              </a:path>
            </a:pathLst>
          </a:custGeom>
          <a:solidFill>
            <a:schemeClr val="tx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object 4"/>
          <p:cNvSpPr/>
          <p:nvPr/>
        </p:nvSpPr>
        <p:spPr>
          <a:xfrm>
            <a:off x="11822906" y="6433972"/>
            <a:ext cx="369570" cy="0"/>
          </a:xfrm>
          <a:custGeom>
            <a:avLst/>
            <a:gdLst/>
            <a:ahLst/>
            <a:cxnLst/>
            <a:rect l="l" t="t" r="r" b="b"/>
            <a:pathLst>
              <a:path w="369570">
                <a:moveTo>
                  <a:pt x="0" y="0"/>
                </a:moveTo>
                <a:lnTo>
                  <a:pt x="369214" y="0"/>
                </a:lnTo>
              </a:path>
            </a:pathLst>
          </a:custGeom>
          <a:ln w="12700">
            <a:solidFill>
              <a:srgbClr val="93959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object 5"/>
          <p:cNvSpPr/>
          <p:nvPr/>
        </p:nvSpPr>
        <p:spPr>
          <a:xfrm>
            <a:off x="446049" y="5996749"/>
            <a:ext cx="622528" cy="61002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object 10"/>
          <p:cNvSpPr txBox="1">
            <a:spLocks noGrp="1"/>
          </p:cNvSpPr>
          <p:nvPr>
            <p:ph type="title"/>
          </p:nvPr>
        </p:nvSpPr>
        <p:spPr>
          <a:xfrm>
            <a:off x="82437" y="90197"/>
            <a:ext cx="11552143" cy="659155"/>
          </a:xfrm>
          <a:prstGeom prst="rect">
            <a:avLst/>
          </a:prstGeom>
        </p:spPr>
        <p:txBody>
          <a:bodyPr vert="horz" wrap="square" lIns="0" tIns="12700" rIns="0" bIns="0" rtlCol="0">
            <a:spAutoFit/>
          </a:bodyPr>
          <a:lstStyle/>
          <a:p>
            <a:pPr marL="12700">
              <a:lnSpc>
                <a:spcPct val="100000"/>
              </a:lnSpc>
              <a:spcBef>
                <a:spcPts val="100"/>
              </a:spcBef>
            </a:pPr>
            <a:r>
              <a:rPr lang="en-US" sz="4200" b="1" spc="-5" dirty="0">
                <a:solidFill>
                  <a:srgbClr val="231F20"/>
                </a:solidFill>
                <a:latin typeface="Segoe UI"/>
                <a:cs typeface="Segoe UI"/>
              </a:rPr>
              <a:t>How Do You Want to Make Your Money? </a:t>
            </a:r>
            <a:endParaRPr sz="4200" dirty="0">
              <a:latin typeface="Segoe UI"/>
              <a:cs typeface="Segoe UI"/>
            </a:endParaRPr>
          </a:p>
        </p:txBody>
      </p:sp>
      <p:sp>
        <p:nvSpPr>
          <p:cNvPr id="23" name="object 23"/>
          <p:cNvSpPr txBox="1">
            <a:spLocks noGrp="1"/>
          </p:cNvSpPr>
          <p:nvPr>
            <p:ph type="ftr" sz="quarter" idx="5"/>
          </p:nvPr>
        </p:nvSpPr>
        <p:spPr>
          <a:xfrm>
            <a:off x="9462067" y="6238314"/>
            <a:ext cx="1504950" cy="258404"/>
          </a:xfrm>
          <a:prstGeom prst="rect">
            <a:avLst/>
          </a:prstGeom>
        </p:spPr>
        <p:txBody>
          <a:bodyPr vert="horz" wrap="square" lIns="0" tIns="27305" rIns="0" bIns="0" rtlCol="0">
            <a:spAutoFit/>
          </a:bodyPr>
          <a:lstStyle/>
          <a:p>
            <a:pPr marL="12700" marR="0" lvl="0" indent="0" algn="l" defTabSz="914400" rtl="0" eaLnBrk="1" fontAlgn="auto" latinLnBrk="0" hangingPunct="1">
              <a:lnSpc>
                <a:spcPct val="100000"/>
              </a:lnSpc>
              <a:spcBef>
                <a:spcPts val="215"/>
              </a:spcBef>
              <a:spcAft>
                <a:spcPts val="0"/>
              </a:spcAft>
              <a:buClrTx/>
              <a:buSzTx/>
              <a:buFontTx/>
              <a:buNone/>
              <a:tabLst/>
              <a:defRPr/>
            </a:pPr>
            <a:r>
              <a:rPr kumimoji="0" sz="1500" b="0" i="0" u="sng" strike="noStrike" kern="1200" cap="none" spc="0" normalizeH="0" baseline="0" noProof="0" dirty="0">
                <a:ln>
                  <a:noFill/>
                </a:ln>
                <a:solidFill>
                  <a:srgbClr val="1F497D"/>
                </a:solidFill>
                <a:effectLst/>
                <a:uLnTx/>
                <a:uFillTx/>
                <a:latin typeface="Segoe UI"/>
                <a:ea typeface="+mn-ea"/>
                <a:cs typeface="Segoe UI"/>
                <a:hlinkClick r:id="rId3">
                  <a:extLst>
                    <a:ext uri="{A12FA001-AC4F-418D-AE19-62706E023703}">
                      <ahyp:hlinkClr xmlns:ahyp="http://schemas.microsoft.com/office/drawing/2018/hyperlinkcolor" val="tx"/>
                    </a:ext>
                  </a:extLst>
                </a:hlinkClick>
              </a:rPr>
              <a:t>www.whcusa.com</a:t>
            </a:r>
          </a:p>
        </p:txBody>
      </p:sp>
      <p:sp>
        <p:nvSpPr>
          <p:cNvPr id="24" name="object 24"/>
          <p:cNvSpPr txBox="1"/>
          <p:nvPr/>
        </p:nvSpPr>
        <p:spPr>
          <a:xfrm>
            <a:off x="11399784" y="6312729"/>
            <a:ext cx="234796" cy="183989"/>
          </a:xfrm>
          <a:prstGeom prst="rect">
            <a:avLst/>
          </a:prstGeom>
        </p:spPr>
        <p:txBody>
          <a:bodyPr vert="horz" wrap="square" lIns="0" tIns="22860" rIns="0" bIns="0" rtlCol="0">
            <a:spAutoFit/>
          </a:bodyPr>
          <a:lstStyle/>
          <a:p>
            <a:pPr marL="25400" marR="0" lvl="0" indent="0" algn="l" defTabSz="914400" rtl="0" eaLnBrk="1" fontAlgn="auto" latinLnBrk="0" hangingPunct="1">
              <a:lnSpc>
                <a:spcPct val="100000"/>
              </a:lnSpc>
              <a:spcBef>
                <a:spcPts val="180"/>
              </a:spcBef>
              <a:spcAft>
                <a:spcPts val="0"/>
              </a:spcAft>
              <a:buClrTx/>
              <a:buSzTx/>
              <a:buFontTx/>
              <a:buNone/>
              <a:tabLst/>
              <a:defRPr/>
            </a:pPr>
            <a:fld id="{81D60167-4931-47E6-BA6A-407CBD079E47}" type="slidenum">
              <a:rPr kumimoji="0" sz="1000" b="1" i="0" u="none" strike="noStrike" kern="1200" cap="none" spc="0" normalizeH="0" baseline="0" noProof="0" dirty="0">
                <a:ln>
                  <a:noFill/>
                </a:ln>
                <a:solidFill>
                  <a:srgbClr val="FFFFFF"/>
                </a:solidFill>
                <a:effectLst/>
                <a:uLnTx/>
                <a:uFillTx/>
                <a:latin typeface="Segoe UI"/>
                <a:ea typeface="+mn-ea"/>
                <a:cs typeface="Segoe UI"/>
              </a:rPr>
              <a:pPr marL="25400" marR="0" lvl="0" indent="0" algn="l" defTabSz="914400" rtl="0" eaLnBrk="1" fontAlgn="auto" latinLnBrk="0" hangingPunct="1">
                <a:lnSpc>
                  <a:spcPct val="100000"/>
                </a:lnSpc>
                <a:spcBef>
                  <a:spcPts val="180"/>
                </a:spcBef>
                <a:spcAft>
                  <a:spcPts val="0"/>
                </a:spcAft>
                <a:buClrTx/>
                <a:buSzTx/>
                <a:buFontTx/>
                <a:buNone/>
                <a:tabLst/>
                <a:defRPr/>
              </a:pPr>
              <a:t>40</a:t>
            </a:fld>
            <a:endParaRPr kumimoji="0" sz="1000" b="0" i="0" u="none" strike="noStrike" kern="1200" cap="none" spc="0" normalizeH="0" baseline="0" noProof="0" dirty="0">
              <a:ln>
                <a:noFill/>
              </a:ln>
              <a:solidFill>
                <a:prstClr val="black"/>
              </a:solidFill>
              <a:effectLst/>
              <a:uLnTx/>
              <a:uFillTx/>
              <a:latin typeface="Segoe UI"/>
              <a:ea typeface="+mn-ea"/>
              <a:cs typeface="Segoe UI"/>
            </a:endParaRPr>
          </a:p>
        </p:txBody>
      </p:sp>
      <p:pic>
        <p:nvPicPr>
          <p:cNvPr id="2" name="Picture 1" descr="A blue circle with green yellow and blue lines and white text&#10;&#10;Description automatically generated with low confidence">
            <a:extLst>
              <a:ext uri="{FF2B5EF4-FFF2-40B4-BE49-F238E27FC236}">
                <a16:creationId xmlns:a16="http://schemas.microsoft.com/office/drawing/2014/main" id="{09043E30-5157-C124-6822-B9405715C6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38" y="5663403"/>
            <a:ext cx="1212962" cy="1215452"/>
          </a:xfrm>
          <a:prstGeom prst="rect">
            <a:avLst/>
          </a:prstGeom>
        </p:spPr>
      </p:pic>
      <p:graphicFrame>
        <p:nvGraphicFramePr>
          <p:cNvPr id="6" name="Chart 5">
            <a:extLst>
              <a:ext uri="{FF2B5EF4-FFF2-40B4-BE49-F238E27FC236}">
                <a16:creationId xmlns:a16="http://schemas.microsoft.com/office/drawing/2014/main" id="{01B5D2E5-F638-5B15-AB2D-9748C851DD5D}"/>
              </a:ext>
            </a:extLst>
          </p:cNvPr>
          <p:cNvGraphicFramePr/>
          <p:nvPr/>
        </p:nvGraphicFramePr>
        <p:xfrm>
          <a:off x="0" y="914399"/>
          <a:ext cx="4445000" cy="3276601"/>
        </p:xfrm>
        <a:graphic>
          <a:graphicData uri="http://schemas.openxmlformats.org/drawingml/2006/chart">
            <c:chart xmlns:c="http://schemas.openxmlformats.org/drawingml/2006/chart" xmlns:r="http://schemas.openxmlformats.org/officeDocument/2006/relationships" r:id="rId5"/>
          </a:graphicData>
        </a:graphic>
      </p:graphicFrame>
      <p:sp>
        <p:nvSpPr>
          <p:cNvPr id="7" name="TextBox 6">
            <a:extLst>
              <a:ext uri="{FF2B5EF4-FFF2-40B4-BE49-F238E27FC236}">
                <a16:creationId xmlns:a16="http://schemas.microsoft.com/office/drawing/2014/main" id="{E6FD4E9E-7230-D880-D7F7-F88B581776F7}"/>
              </a:ext>
            </a:extLst>
          </p:cNvPr>
          <p:cNvSpPr txBox="1"/>
          <p:nvPr/>
        </p:nvSpPr>
        <p:spPr>
          <a:xfrm>
            <a:off x="3124200" y="1981200"/>
            <a:ext cx="9906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$70k in profit</a:t>
            </a:r>
          </a:p>
        </p:txBody>
      </p:sp>
      <p:sp>
        <p:nvSpPr>
          <p:cNvPr id="8" name="TextBox 7">
            <a:extLst>
              <a:ext uri="{FF2B5EF4-FFF2-40B4-BE49-F238E27FC236}">
                <a16:creationId xmlns:a16="http://schemas.microsoft.com/office/drawing/2014/main" id="{91AE0270-39D7-2986-3BD6-DEC6C88AD470}"/>
              </a:ext>
            </a:extLst>
          </p:cNvPr>
          <p:cNvSpPr txBox="1"/>
          <p:nvPr/>
        </p:nvSpPr>
        <p:spPr>
          <a:xfrm>
            <a:off x="81732" y="4351464"/>
            <a:ext cx="4798187"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Scenario 1. </a:t>
            </a:r>
            <a:r>
              <a:rPr kumimoji="0" lang="en-US" sz="1800" b="0" i="0" u="none" strike="noStrike" kern="1200" cap="none" spc="0" normalizeH="0" baseline="0" noProof="0" dirty="0">
                <a:ln>
                  <a:noFill/>
                </a:ln>
                <a:solidFill>
                  <a:prstClr val="black"/>
                </a:solidFill>
                <a:effectLst/>
                <a:uLnTx/>
                <a:uFillTx/>
                <a:latin typeface="Calibri"/>
                <a:ea typeface="+mn-ea"/>
                <a:cs typeface="+mn-cs"/>
              </a:rPr>
              <a:t>You work alone, all day and all night. You generate $100k in sales revenue. After expenses, you keep $70k for yourself (70% profit). There is no one else to pay because you do everything. </a:t>
            </a:r>
          </a:p>
        </p:txBody>
      </p:sp>
      <p:graphicFrame>
        <p:nvGraphicFramePr>
          <p:cNvPr id="15" name="Chart 14">
            <a:extLst>
              <a:ext uri="{FF2B5EF4-FFF2-40B4-BE49-F238E27FC236}">
                <a16:creationId xmlns:a16="http://schemas.microsoft.com/office/drawing/2014/main" id="{79D6B86B-6F51-E147-160D-BE67360646F2}"/>
              </a:ext>
            </a:extLst>
          </p:cNvPr>
          <p:cNvGraphicFramePr/>
          <p:nvPr/>
        </p:nvGraphicFramePr>
        <p:xfrm>
          <a:off x="5811784" y="817032"/>
          <a:ext cx="5588000" cy="3471334"/>
        </p:xfrm>
        <a:graphic>
          <a:graphicData uri="http://schemas.openxmlformats.org/drawingml/2006/chart">
            <c:chart xmlns:c="http://schemas.openxmlformats.org/drawingml/2006/chart" xmlns:r="http://schemas.openxmlformats.org/officeDocument/2006/relationships" r:id="rId6"/>
          </a:graphicData>
        </a:graphic>
      </p:graphicFrame>
      <p:sp>
        <p:nvSpPr>
          <p:cNvPr id="16" name="TextBox 15">
            <a:extLst>
              <a:ext uri="{FF2B5EF4-FFF2-40B4-BE49-F238E27FC236}">
                <a16:creationId xmlns:a16="http://schemas.microsoft.com/office/drawing/2014/main" id="{951A4BF0-A816-354A-6D73-218F51C74CB9}"/>
              </a:ext>
            </a:extLst>
          </p:cNvPr>
          <p:cNvSpPr txBox="1"/>
          <p:nvPr/>
        </p:nvSpPr>
        <p:spPr>
          <a:xfrm>
            <a:off x="5294205" y="4554357"/>
            <a:ext cx="6745392"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Scenario 2. </a:t>
            </a:r>
            <a:r>
              <a:rPr kumimoji="0" lang="en-US" sz="1800" b="0" i="0" u="none" strike="noStrike" kern="1200" cap="none" spc="0" normalizeH="0" baseline="0" noProof="0" dirty="0">
                <a:ln>
                  <a:noFill/>
                </a:ln>
                <a:solidFill>
                  <a:prstClr val="black"/>
                </a:solidFill>
                <a:effectLst/>
                <a:uLnTx/>
                <a:uFillTx/>
                <a:latin typeface="Calibri"/>
                <a:ea typeface="+mn-ea"/>
                <a:cs typeface="+mn-cs"/>
              </a:rPr>
              <a:t>You aren’t involved in the day-to-day of your business. Your team of 2 handles all the work but you check-in to make sure they have what they need. Their payroll is $100k. Outsourced roles, plus other expenses are $100k. The company generates $270k in sales revenue. After expenses, you keep $70k for yourself (26% profit). </a:t>
            </a:r>
          </a:p>
        </p:txBody>
      </p:sp>
      <p:sp>
        <p:nvSpPr>
          <p:cNvPr id="17" name="TextBox 16">
            <a:extLst>
              <a:ext uri="{FF2B5EF4-FFF2-40B4-BE49-F238E27FC236}">
                <a16:creationId xmlns:a16="http://schemas.microsoft.com/office/drawing/2014/main" id="{A68E7AC9-A71B-3385-0ED6-2C4620775903}"/>
              </a:ext>
            </a:extLst>
          </p:cNvPr>
          <p:cNvSpPr txBox="1"/>
          <p:nvPr/>
        </p:nvSpPr>
        <p:spPr>
          <a:xfrm>
            <a:off x="9601200" y="1370888"/>
            <a:ext cx="9906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$70k in profit</a:t>
            </a:r>
          </a:p>
        </p:txBody>
      </p:sp>
      <p:sp>
        <p:nvSpPr>
          <p:cNvPr id="18" name="TextBox 6">
            <a:extLst>
              <a:ext uri="{FF2B5EF4-FFF2-40B4-BE49-F238E27FC236}">
                <a16:creationId xmlns:a16="http://schemas.microsoft.com/office/drawing/2014/main" id="{11D213A9-D2DF-A9AD-BBE9-0B4AA8ECB185}"/>
              </a:ext>
            </a:extLst>
          </p:cNvPr>
          <p:cNvSpPr txBox="1"/>
          <p:nvPr/>
        </p:nvSpPr>
        <p:spPr>
          <a:xfrm>
            <a:off x="6172201" y="1611044"/>
            <a:ext cx="1448760" cy="1015663"/>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$100k in additional expenses</a:t>
            </a:r>
          </a:p>
        </p:txBody>
      </p:sp>
      <p:sp>
        <p:nvSpPr>
          <p:cNvPr id="19" name="TextBox 6">
            <a:extLst>
              <a:ext uri="{FF2B5EF4-FFF2-40B4-BE49-F238E27FC236}">
                <a16:creationId xmlns:a16="http://schemas.microsoft.com/office/drawing/2014/main" id="{F19C626F-3385-10DC-ED65-600E97CECCF1}"/>
              </a:ext>
            </a:extLst>
          </p:cNvPr>
          <p:cNvSpPr txBox="1"/>
          <p:nvPr/>
        </p:nvSpPr>
        <p:spPr>
          <a:xfrm>
            <a:off x="9701684" y="2788390"/>
            <a:ext cx="1448760" cy="707886"/>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$100k payroll</a:t>
            </a:r>
          </a:p>
        </p:txBody>
      </p:sp>
      <p:cxnSp>
        <p:nvCxnSpPr>
          <p:cNvPr id="21" name="Straight Connector 20">
            <a:extLst>
              <a:ext uri="{FF2B5EF4-FFF2-40B4-BE49-F238E27FC236}">
                <a16:creationId xmlns:a16="http://schemas.microsoft.com/office/drawing/2014/main" id="{361CF0CC-26DC-072A-0DC3-2E94CEAD4888}"/>
              </a:ext>
            </a:extLst>
          </p:cNvPr>
          <p:cNvCxnSpPr/>
          <p:nvPr/>
        </p:nvCxnSpPr>
        <p:spPr>
          <a:xfrm>
            <a:off x="5029200" y="990600"/>
            <a:ext cx="0" cy="4419600"/>
          </a:xfrm>
          <a:prstGeom prst="line">
            <a:avLst/>
          </a:prstGeom>
        </p:spPr>
        <p:style>
          <a:lnRef idx="1">
            <a:schemeClr val="accent1"/>
          </a:lnRef>
          <a:fillRef idx="0">
            <a:schemeClr val="accent1"/>
          </a:fillRef>
          <a:effectRef idx="0">
            <a:schemeClr val="accent1"/>
          </a:effectRef>
          <a:fontRef idx="minor">
            <a:schemeClr val="tx1"/>
          </a:fontRef>
        </p:style>
      </p:cxnSp>
      <p:sp>
        <p:nvSpPr>
          <p:cNvPr id="9" name="object 11">
            <a:extLst>
              <a:ext uri="{FF2B5EF4-FFF2-40B4-BE49-F238E27FC236}">
                <a16:creationId xmlns:a16="http://schemas.microsoft.com/office/drawing/2014/main" id="{ED1B5304-28C8-1974-7FCB-FF83058E6397}"/>
              </a:ext>
            </a:extLst>
          </p:cNvPr>
          <p:cNvSpPr txBox="1"/>
          <p:nvPr/>
        </p:nvSpPr>
        <p:spPr>
          <a:xfrm>
            <a:off x="4563348" y="6413500"/>
            <a:ext cx="3493226" cy="166712"/>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000" b="1" i="0" u="none" strike="noStrike" kern="1200" cap="none" spc="-5" normalizeH="0" baseline="0" noProof="0" dirty="0">
                <a:ln>
                  <a:noFill/>
                </a:ln>
                <a:solidFill>
                  <a:srgbClr val="231F20"/>
                </a:solidFill>
                <a:effectLst/>
                <a:uLnTx/>
                <a:uFillTx/>
                <a:latin typeface="Segoe UI Semilight"/>
                <a:ea typeface="+mn-ea"/>
                <a:cs typeface="Segoe UI Semilight"/>
              </a:rPr>
              <a:t>Copyright 2026 www.whcusa.com</a:t>
            </a:r>
            <a:endParaRPr kumimoji="0" sz="1000" b="1" i="0" u="none" strike="noStrike" kern="1200" cap="none" spc="0" normalizeH="0" baseline="0" noProof="0" dirty="0">
              <a:ln>
                <a:noFill/>
              </a:ln>
              <a:solidFill>
                <a:prstClr val="black"/>
              </a:solidFill>
              <a:effectLst/>
              <a:uLnTx/>
              <a:uFillTx/>
              <a:latin typeface="Segoe UI Semilight"/>
              <a:ea typeface="+mn-ea"/>
              <a:cs typeface="Segoe UI Semilight"/>
            </a:endParaRPr>
          </a:p>
        </p:txBody>
      </p:sp>
    </p:spTree>
    <p:extLst>
      <p:ext uri="{BB962C8B-B14F-4D97-AF65-F5344CB8AC3E}">
        <p14:creationId xmlns:p14="http://schemas.microsoft.com/office/powerpoint/2010/main" val="2209847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F68BA4C-A7C0-4BCE-9903-5EBE17000093}"/>
              </a:ext>
            </a:extLst>
          </p:cNvPr>
          <p:cNvSpPr txBox="1"/>
          <p:nvPr/>
        </p:nvSpPr>
        <p:spPr>
          <a:xfrm>
            <a:off x="0" y="6409551"/>
            <a:ext cx="12192001" cy="523220"/>
          </a:xfrm>
          <a:prstGeom prst="rect">
            <a:avLst/>
          </a:prstGeom>
          <a:solidFill>
            <a:schemeClr val="tx1"/>
          </a:solid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cs typeface="Arial"/>
              </a:rPr>
              <a:t>Copyright </a:t>
            </a:r>
            <a:r>
              <a:rPr lang="en-US" sz="1400" dirty="0">
                <a:solidFill>
                  <a:srgbClr val="FFFFFF"/>
                </a:solidFill>
                <a:latin typeface="Arial"/>
                <a:cs typeface="Arial"/>
              </a:rPr>
              <a:t>2026</a:t>
            </a:r>
            <a:r>
              <a:rPr kumimoji="0" lang="en-US" sz="1400" b="0" i="0" u="none" strike="noStrike" kern="1200" cap="none" spc="0" normalizeH="0" baseline="0" noProof="0" dirty="0">
                <a:ln>
                  <a:noFill/>
                </a:ln>
                <a:solidFill>
                  <a:srgbClr val="FFFFFF"/>
                </a:solidFill>
                <a:effectLst/>
                <a:uLnTx/>
                <a:uFillTx/>
                <a:latin typeface="Arial"/>
                <a:cs typeface="Arial"/>
              </a:rPr>
              <a:t> www.whcusa.com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408B6942-BE50-4A9C-A59D-AB762E4C1938}"/>
              </a:ext>
            </a:extLst>
          </p:cNvPr>
          <p:cNvSpPr/>
          <p:nvPr/>
        </p:nvSpPr>
        <p:spPr>
          <a:xfrm>
            <a:off x="0" y="1737729"/>
            <a:ext cx="3895497" cy="4924425"/>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Tell your story with numbers! Use actual cash flow based on reality. No place holders or even splits.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Slow seasons? What else can I sell?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Every action costs money and requires something to happen prior.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Set milestones and sales goals or funding needs for hiring, major purchases, expansion.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sales usually require more or different marketing and that usually costs money.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Savings Plan? Investing Plan? Your customer pays for your retirement in every purchase.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Include repayment plan for loans/ lines of credit/ other debt.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52525"/>
              </a:solidFill>
              <a:effectLst/>
              <a:uLnTx/>
              <a:uFillTx/>
              <a:latin typeface="&amp;quot"/>
              <a:ea typeface="+mn-ea"/>
              <a:cs typeface="+mn-cs"/>
            </a:endParaRPr>
          </a:p>
        </p:txBody>
      </p:sp>
      <p:sp>
        <p:nvSpPr>
          <p:cNvPr id="3" name="Slide Number Placeholder 2">
            <a:extLst>
              <a:ext uri="{FF2B5EF4-FFF2-40B4-BE49-F238E27FC236}">
                <a16:creationId xmlns:a16="http://schemas.microsoft.com/office/drawing/2014/main" id="{0D00947F-A695-4A79-BCDD-1BC70F2A6362}"/>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91D20A0-21D1-4629-B849-D07C9ACC26A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TextBox 6">
            <a:extLst>
              <a:ext uri="{FF2B5EF4-FFF2-40B4-BE49-F238E27FC236}">
                <a16:creationId xmlns:a16="http://schemas.microsoft.com/office/drawing/2014/main" id="{ADDAE9C9-C62C-E0CF-5E1B-E68195F777E8}"/>
              </a:ext>
            </a:extLst>
          </p:cNvPr>
          <p:cNvSpPr txBox="1"/>
          <p:nvPr/>
        </p:nvSpPr>
        <p:spPr>
          <a:xfrm>
            <a:off x="4714398" y="6417526"/>
            <a:ext cx="5715001" cy="523220"/>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Download at </a:t>
            </a:r>
            <a:r>
              <a:rPr kumimoji="0" lang="en-US" sz="14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https://whcusa.com/cashflow/</a:t>
            </a:r>
            <a:r>
              <a:rPr kumimoji="0" lang="en-US" sz="14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9" name="Picture 8" descr="Logo, company name&#10;&#10;Description automatically generated">
            <a:extLst>
              <a:ext uri="{FF2B5EF4-FFF2-40B4-BE49-F238E27FC236}">
                <a16:creationId xmlns:a16="http://schemas.microsoft.com/office/drawing/2014/main" id="{2342687C-7FD7-B728-7E77-8FDCE2D26C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303" y="6286929"/>
            <a:ext cx="502933" cy="503966"/>
          </a:xfrm>
          <a:prstGeom prst="rect">
            <a:avLst/>
          </a:prstGeom>
        </p:spPr>
      </p:pic>
      <p:sp>
        <p:nvSpPr>
          <p:cNvPr id="10" name="TextBox 9">
            <a:extLst>
              <a:ext uri="{FF2B5EF4-FFF2-40B4-BE49-F238E27FC236}">
                <a16:creationId xmlns:a16="http://schemas.microsoft.com/office/drawing/2014/main" id="{D777AD32-EB32-2423-ADBF-8F386116FD01}"/>
              </a:ext>
            </a:extLst>
          </p:cNvPr>
          <p:cNvSpPr txBox="1"/>
          <p:nvPr/>
        </p:nvSpPr>
        <p:spPr>
          <a:xfrm>
            <a:off x="336811" y="16546"/>
            <a:ext cx="377929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rial Black" panose="020B0A04020102020204" pitchFamily="34" charset="0"/>
                <a:ea typeface="+mn-ea"/>
                <a:cs typeface="Arial" panose="020B0604020202020204" pitchFamily="34" charset="0"/>
              </a:rPr>
              <a:t>WHC 12 Month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rial Black" panose="020B0A04020102020204" pitchFamily="34" charset="0"/>
                <a:ea typeface="+mn-ea"/>
                <a:cs typeface="Arial" panose="020B0604020202020204" pitchFamily="34" charset="0"/>
              </a:rPr>
              <a:t>Cash Flow Forecast Tool</a:t>
            </a:r>
            <a:endParaRPr kumimoji="0" lang="en-US" sz="4000" b="0" i="0" u="none" strike="noStrike" kern="1200" cap="none" spc="0" normalizeH="0" baseline="0" noProof="0" dirty="0">
              <a:ln>
                <a:noFill/>
              </a:ln>
              <a:solidFill>
                <a:srgbClr val="002060"/>
              </a:solidFill>
              <a:effectLst/>
              <a:uLnTx/>
              <a:uFillTx/>
              <a:latin typeface="Arial Black" panose="020B0A04020102020204" pitchFamily="34" charset="0"/>
              <a:ea typeface="+mn-ea"/>
              <a:cs typeface="+mn-cs"/>
            </a:endParaRPr>
          </a:p>
        </p:txBody>
      </p:sp>
      <p:pic>
        <p:nvPicPr>
          <p:cNvPr id="6" name="Picture 5" descr="A screenshot of a computer&#10;&#10;AI-generated content may be incorrect.">
            <a:extLst>
              <a:ext uri="{FF2B5EF4-FFF2-40B4-BE49-F238E27FC236}">
                <a16:creationId xmlns:a16="http://schemas.microsoft.com/office/drawing/2014/main" id="{70D1830E-C405-1424-CCD6-6024BDB681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24535" y="838200"/>
            <a:ext cx="7702722" cy="4527314"/>
          </a:xfrm>
          <a:prstGeom prst="rect">
            <a:avLst/>
          </a:prstGeom>
        </p:spPr>
      </p:pic>
    </p:spTree>
    <p:extLst>
      <p:ext uri="{BB962C8B-B14F-4D97-AF65-F5344CB8AC3E}">
        <p14:creationId xmlns:p14="http://schemas.microsoft.com/office/powerpoint/2010/main" val="33142883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F68BA4C-A7C0-4BCE-9903-5EBE17000093}"/>
              </a:ext>
            </a:extLst>
          </p:cNvPr>
          <p:cNvSpPr txBox="1"/>
          <p:nvPr/>
        </p:nvSpPr>
        <p:spPr>
          <a:xfrm>
            <a:off x="1" y="6409551"/>
            <a:ext cx="12192000" cy="523220"/>
          </a:xfrm>
          <a:prstGeom prst="rect">
            <a:avLst/>
          </a:prstGeom>
          <a:solidFill>
            <a:schemeClr val="tx1"/>
          </a:solid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cs typeface="Arial"/>
              </a:rPr>
              <a:t>Copyright </a:t>
            </a:r>
            <a:r>
              <a:rPr lang="en-US" sz="1400" dirty="0">
                <a:solidFill>
                  <a:srgbClr val="FFFFFF"/>
                </a:solidFill>
                <a:latin typeface="Arial"/>
                <a:cs typeface="Arial"/>
              </a:rPr>
              <a:t>2026</a:t>
            </a:r>
            <a:r>
              <a:rPr kumimoji="0" lang="en-US" sz="1400" b="0" i="0" u="none" strike="noStrike" kern="1200" cap="none" spc="0" normalizeH="0" baseline="0" noProof="0" dirty="0">
                <a:ln>
                  <a:noFill/>
                </a:ln>
                <a:solidFill>
                  <a:srgbClr val="FFFFFF"/>
                </a:solidFill>
                <a:effectLst/>
                <a:uLnTx/>
                <a:uFillTx/>
                <a:latin typeface="Arial"/>
                <a:cs typeface="Arial"/>
              </a:rPr>
              <a:t> www.whcusa.com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408B6942-BE50-4A9C-A59D-AB762E4C1938}"/>
              </a:ext>
            </a:extLst>
          </p:cNvPr>
          <p:cNvSpPr/>
          <p:nvPr/>
        </p:nvSpPr>
        <p:spPr>
          <a:xfrm>
            <a:off x="142303" y="2220270"/>
            <a:ext cx="3753194" cy="467820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ROLE PLAY!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 need a brave volunteer.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Agenda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Using the WHC Cash Flow Tool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Expenses and Milestones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Revenue to Support Growth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Profitability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Creating an Action Plan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Cash Flow is a Lender’s Love Language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52525"/>
              </a:solidFill>
              <a:effectLst/>
              <a:uLnTx/>
              <a:uFillTx/>
              <a:latin typeface="&amp;quot"/>
              <a:ea typeface="+mn-ea"/>
              <a:cs typeface="+mn-cs"/>
            </a:endParaRPr>
          </a:p>
        </p:txBody>
      </p:sp>
      <p:sp>
        <p:nvSpPr>
          <p:cNvPr id="3" name="Slide Number Placeholder 2">
            <a:extLst>
              <a:ext uri="{FF2B5EF4-FFF2-40B4-BE49-F238E27FC236}">
                <a16:creationId xmlns:a16="http://schemas.microsoft.com/office/drawing/2014/main" id="{0D00947F-A695-4A79-BCDD-1BC70F2A6362}"/>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91D20A0-21D1-4629-B849-D07C9ACC26A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2" name="Picture 1" descr="Logo, company name&#10;&#10;Description automatically generated">
            <a:extLst>
              <a:ext uri="{FF2B5EF4-FFF2-40B4-BE49-F238E27FC236}">
                <a16:creationId xmlns:a16="http://schemas.microsoft.com/office/drawing/2014/main" id="{56F0D920-2A8B-D617-D1EE-A42E33A45F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303" y="6286929"/>
            <a:ext cx="502933" cy="503966"/>
          </a:xfrm>
          <a:prstGeom prst="rect">
            <a:avLst/>
          </a:prstGeom>
        </p:spPr>
      </p:pic>
      <p:sp>
        <p:nvSpPr>
          <p:cNvPr id="7" name="TextBox 6">
            <a:extLst>
              <a:ext uri="{FF2B5EF4-FFF2-40B4-BE49-F238E27FC236}">
                <a16:creationId xmlns:a16="http://schemas.microsoft.com/office/drawing/2014/main" id="{A1D6E229-C8D7-2666-4C52-856B26B9F370}"/>
              </a:ext>
            </a:extLst>
          </p:cNvPr>
          <p:cNvSpPr txBox="1"/>
          <p:nvPr/>
        </p:nvSpPr>
        <p:spPr>
          <a:xfrm>
            <a:off x="4714398" y="6417526"/>
            <a:ext cx="5715001" cy="523220"/>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Download at </a:t>
            </a:r>
            <a:r>
              <a:rPr kumimoji="0" lang="en-US" sz="14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https://whcusa.com/cashflow/</a:t>
            </a:r>
            <a:r>
              <a:rPr kumimoji="0" lang="en-US" sz="14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5065A4D7-8256-6423-6893-E7236D56579B}"/>
              </a:ext>
            </a:extLst>
          </p:cNvPr>
          <p:cNvSpPr txBox="1"/>
          <p:nvPr/>
        </p:nvSpPr>
        <p:spPr>
          <a:xfrm>
            <a:off x="336811" y="16546"/>
            <a:ext cx="377929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rial Black" panose="020B0A04020102020204" pitchFamily="34" charset="0"/>
                <a:ea typeface="+mn-ea"/>
                <a:cs typeface="Arial" panose="020B0604020202020204" pitchFamily="34" charset="0"/>
              </a:rPr>
              <a:t>WHC 12 Month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rial Black" panose="020B0A04020102020204" pitchFamily="34" charset="0"/>
                <a:ea typeface="+mn-ea"/>
                <a:cs typeface="Arial" panose="020B0604020202020204" pitchFamily="34" charset="0"/>
              </a:rPr>
              <a:t>Cash Flow Forecast Tool</a:t>
            </a:r>
            <a:endParaRPr kumimoji="0" lang="en-US" sz="4000" b="0" i="0" u="none" strike="noStrike" kern="1200" cap="none" spc="0" normalizeH="0" baseline="0" noProof="0" dirty="0">
              <a:ln>
                <a:noFill/>
              </a:ln>
              <a:solidFill>
                <a:srgbClr val="002060"/>
              </a:solidFill>
              <a:effectLst/>
              <a:uLnTx/>
              <a:uFillTx/>
              <a:latin typeface="Arial Black" panose="020B0A04020102020204" pitchFamily="34" charset="0"/>
              <a:ea typeface="+mn-ea"/>
              <a:cs typeface="+mn-cs"/>
            </a:endParaRPr>
          </a:p>
        </p:txBody>
      </p:sp>
      <p:pic>
        <p:nvPicPr>
          <p:cNvPr id="6" name="Picture 5" descr="A screenshot of a computer&#10;&#10;AI-generated content may be incorrect.">
            <a:extLst>
              <a:ext uri="{FF2B5EF4-FFF2-40B4-BE49-F238E27FC236}">
                <a16:creationId xmlns:a16="http://schemas.microsoft.com/office/drawing/2014/main" id="{A30E20CF-3668-DF40-77AE-84D5001882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24535" y="838200"/>
            <a:ext cx="7702722" cy="4527314"/>
          </a:xfrm>
          <a:prstGeom prst="rect">
            <a:avLst/>
          </a:prstGeom>
        </p:spPr>
      </p:pic>
    </p:spTree>
    <p:extLst>
      <p:ext uri="{BB962C8B-B14F-4D97-AF65-F5344CB8AC3E}">
        <p14:creationId xmlns:p14="http://schemas.microsoft.com/office/powerpoint/2010/main" val="15046497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1291682" y="6248400"/>
            <a:ext cx="342900" cy="342900"/>
          </a:xfrm>
          <a:custGeom>
            <a:avLst/>
            <a:gdLst/>
            <a:ahLst/>
            <a:cxnLst/>
            <a:rect l="l" t="t" r="r" b="b"/>
            <a:pathLst>
              <a:path w="342900" h="342900">
                <a:moveTo>
                  <a:pt x="171450" y="0"/>
                </a:moveTo>
                <a:lnTo>
                  <a:pt x="125871" y="6124"/>
                </a:lnTo>
                <a:lnTo>
                  <a:pt x="84915" y="23407"/>
                </a:lnTo>
                <a:lnTo>
                  <a:pt x="50215" y="50215"/>
                </a:lnTo>
                <a:lnTo>
                  <a:pt x="23407" y="84915"/>
                </a:lnTo>
                <a:lnTo>
                  <a:pt x="6124" y="125871"/>
                </a:lnTo>
                <a:lnTo>
                  <a:pt x="0" y="171450"/>
                </a:lnTo>
                <a:lnTo>
                  <a:pt x="6124" y="217028"/>
                </a:lnTo>
                <a:lnTo>
                  <a:pt x="23407" y="257984"/>
                </a:lnTo>
                <a:lnTo>
                  <a:pt x="50215" y="292684"/>
                </a:lnTo>
                <a:lnTo>
                  <a:pt x="84915" y="319492"/>
                </a:lnTo>
                <a:lnTo>
                  <a:pt x="125871" y="336775"/>
                </a:lnTo>
                <a:lnTo>
                  <a:pt x="171450" y="342900"/>
                </a:lnTo>
                <a:lnTo>
                  <a:pt x="217028" y="336775"/>
                </a:lnTo>
                <a:lnTo>
                  <a:pt x="257984" y="319492"/>
                </a:lnTo>
                <a:lnTo>
                  <a:pt x="292684" y="292684"/>
                </a:lnTo>
                <a:lnTo>
                  <a:pt x="319492" y="257984"/>
                </a:lnTo>
                <a:lnTo>
                  <a:pt x="336775" y="217028"/>
                </a:lnTo>
                <a:lnTo>
                  <a:pt x="342900" y="171450"/>
                </a:lnTo>
                <a:lnTo>
                  <a:pt x="336775" y="125871"/>
                </a:lnTo>
                <a:lnTo>
                  <a:pt x="319492" y="84915"/>
                </a:lnTo>
                <a:lnTo>
                  <a:pt x="292684" y="50215"/>
                </a:lnTo>
                <a:lnTo>
                  <a:pt x="257984" y="23407"/>
                </a:lnTo>
                <a:lnTo>
                  <a:pt x="217028" y="6124"/>
                </a:lnTo>
                <a:lnTo>
                  <a:pt x="171450" y="0"/>
                </a:lnTo>
                <a:close/>
              </a:path>
            </a:pathLst>
          </a:custGeom>
          <a:solidFill>
            <a:srgbClr val="1E497C"/>
          </a:solidFill>
        </p:spPr>
        <p:txBody>
          <a:bodyPr wrap="square" lIns="0" tIns="0" rIns="0" bIns="0" rtlCol="0"/>
          <a:lstStyle/>
          <a:p>
            <a:endParaRPr/>
          </a:p>
        </p:txBody>
      </p:sp>
      <p:sp>
        <p:nvSpPr>
          <p:cNvPr id="3" name="object 3"/>
          <p:cNvSpPr/>
          <p:nvPr/>
        </p:nvSpPr>
        <p:spPr>
          <a:xfrm>
            <a:off x="11822906" y="6433972"/>
            <a:ext cx="369570" cy="0"/>
          </a:xfrm>
          <a:custGeom>
            <a:avLst/>
            <a:gdLst/>
            <a:ahLst/>
            <a:cxnLst/>
            <a:rect l="l" t="t" r="r" b="b"/>
            <a:pathLst>
              <a:path w="369570">
                <a:moveTo>
                  <a:pt x="0" y="0"/>
                </a:moveTo>
                <a:lnTo>
                  <a:pt x="369214" y="0"/>
                </a:lnTo>
              </a:path>
            </a:pathLst>
          </a:custGeom>
          <a:ln w="12700">
            <a:solidFill>
              <a:srgbClr val="939598"/>
            </a:solidFill>
          </a:ln>
        </p:spPr>
        <p:txBody>
          <a:bodyPr wrap="square" lIns="0" tIns="0" rIns="0" bIns="0" rtlCol="0"/>
          <a:lstStyle/>
          <a:p>
            <a:endParaRPr/>
          </a:p>
        </p:txBody>
      </p:sp>
      <p:sp>
        <p:nvSpPr>
          <p:cNvPr id="5" name="object 5"/>
          <p:cNvSpPr/>
          <p:nvPr/>
        </p:nvSpPr>
        <p:spPr>
          <a:xfrm>
            <a:off x="47" y="0"/>
            <a:ext cx="12192024" cy="5663195"/>
          </a:xfrm>
          <a:prstGeom prst="rect">
            <a:avLst/>
          </a:prstGeom>
          <a: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6" name="Rectangle 5">
            <a:extLst>
              <a:ext uri="{FF2B5EF4-FFF2-40B4-BE49-F238E27FC236}">
                <a16:creationId xmlns:a16="http://schemas.microsoft.com/office/drawing/2014/main" id="{E890E8E9-9BAC-49DF-9787-222B5EA132CA}"/>
              </a:ext>
            </a:extLst>
          </p:cNvPr>
          <p:cNvSpPr/>
          <p:nvPr/>
        </p:nvSpPr>
        <p:spPr>
          <a:xfrm>
            <a:off x="-24" y="0"/>
            <a:ext cx="12192024" cy="5638799"/>
          </a:xfrm>
          <a:prstGeom prst="rect">
            <a:avLst/>
          </a:prstGeom>
          <a:solidFill>
            <a:schemeClr val="tx1">
              <a:lumMod val="85000"/>
              <a:lumOff val="1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6542809" y="-152400"/>
            <a:ext cx="4462780" cy="5295900"/>
          </a:xfrm>
          <a:prstGeom prst="roundRect">
            <a:avLst>
              <a:gd name="adj" fmla="val 4764"/>
            </a:avLst>
          </a:prstGeom>
          <a:solidFill>
            <a:srgbClr val="1E4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7" name="object 7"/>
          <p:cNvSpPr txBox="1">
            <a:spLocks noGrp="1"/>
          </p:cNvSpPr>
          <p:nvPr>
            <p:ph type="title"/>
          </p:nvPr>
        </p:nvSpPr>
        <p:spPr>
          <a:xfrm>
            <a:off x="7318052" y="2414871"/>
            <a:ext cx="3426148" cy="1951816"/>
          </a:xfrm>
          <a:prstGeom prst="rect">
            <a:avLst/>
          </a:prstGeom>
        </p:spPr>
        <p:txBody>
          <a:bodyPr vert="horz" wrap="square" lIns="0" tIns="12700" rIns="0" bIns="0" rtlCol="0">
            <a:spAutoFit/>
          </a:bodyPr>
          <a:lstStyle/>
          <a:p>
            <a:pPr marL="12700">
              <a:lnSpc>
                <a:spcPct val="100000"/>
              </a:lnSpc>
              <a:spcBef>
                <a:spcPts val="100"/>
              </a:spcBef>
            </a:pPr>
            <a:r>
              <a:rPr dirty="0">
                <a:solidFill>
                  <a:srgbClr val="FFFFFF"/>
                </a:solidFill>
              </a:rPr>
              <a:t>Graduation</a:t>
            </a:r>
            <a:r>
              <a:rPr lang="en-US" dirty="0">
                <a:solidFill>
                  <a:srgbClr val="FFFFFF"/>
                </a:solidFill>
              </a:rPr>
              <a:t> and Final Presentation</a:t>
            </a:r>
            <a:endParaRPr dirty="0">
              <a:solidFill>
                <a:srgbClr val="FFFFFF"/>
              </a:solidFill>
            </a:endParaRPr>
          </a:p>
        </p:txBody>
      </p:sp>
      <p:sp>
        <p:nvSpPr>
          <p:cNvPr id="8" name="object 8"/>
          <p:cNvSpPr txBox="1">
            <a:spLocks noGrp="1"/>
          </p:cNvSpPr>
          <p:nvPr>
            <p:ph type="ftr" sz="quarter" idx="5"/>
          </p:nvPr>
        </p:nvSpPr>
        <p:spPr>
          <a:xfrm>
            <a:off x="9462067" y="6238314"/>
            <a:ext cx="1504950" cy="258404"/>
          </a:xfrm>
          <a:prstGeom prst="rect">
            <a:avLst/>
          </a:prstGeom>
        </p:spPr>
        <p:txBody>
          <a:bodyPr vert="horz" wrap="square" lIns="0" tIns="27305" rIns="0" bIns="0" rtlCol="0">
            <a:spAutoFit/>
          </a:bodyPr>
          <a:lstStyle/>
          <a:p>
            <a:pPr marL="12700">
              <a:lnSpc>
                <a:spcPct val="100000"/>
              </a:lnSpc>
              <a:spcBef>
                <a:spcPts val="215"/>
              </a:spcBef>
            </a:pPr>
            <a:r>
              <a:rPr dirty="0">
                <a:solidFill>
                  <a:srgbClr val="1E497C"/>
                </a:solidFill>
                <a:hlinkClick r:id="rId4">
                  <a:extLst>
                    <a:ext uri="{A12FA001-AC4F-418D-AE19-62706E023703}">
                      <ahyp:hlinkClr xmlns:ahyp="http://schemas.microsoft.com/office/drawing/2018/hyperlinkcolor" val="tx"/>
                    </a:ext>
                  </a:extLst>
                </a:hlinkClick>
              </a:rPr>
              <a:t>www.whcusa.com</a:t>
            </a:r>
          </a:p>
        </p:txBody>
      </p:sp>
      <p:sp>
        <p:nvSpPr>
          <p:cNvPr id="9" name="object 9"/>
          <p:cNvSpPr txBox="1">
            <a:spLocks noGrp="1"/>
          </p:cNvSpPr>
          <p:nvPr>
            <p:ph type="sldNum" sz="quarter" idx="7"/>
          </p:nvPr>
        </p:nvSpPr>
        <p:spPr>
          <a:prstGeom prst="rect">
            <a:avLst/>
          </a:prstGeom>
        </p:spPr>
        <p:txBody>
          <a:bodyPr vert="horz" wrap="square" lIns="0" tIns="22860" rIns="0" bIns="0" rtlCol="0">
            <a:spAutoFit/>
          </a:bodyPr>
          <a:lstStyle/>
          <a:p>
            <a:pPr marL="25400">
              <a:lnSpc>
                <a:spcPct val="100000"/>
              </a:lnSpc>
              <a:spcBef>
                <a:spcPts val="180"/>
              </a:spcBef>
            </a:pPr>
            <a:fld id="{81D60167-4931-47E6-BA6A-407CBD079E47}" type="slidenum">
              <a:rPr dirty="0"/>
              <a:t>43</a:t>
            </a:fld>
            <a:endParaRPr dirty="0"/>
          </a:p>
        </p:txBody>
      </p:sp>
      <p:sp>
        <p:nvSpPr>
          <p:cNvPr id="12" name="object 11">
            <a:extLst>
              <a:ext uri="{FF2B5EF4-FFF2-40B4-BE49-F238E27FC236}">
                <a16:creationId xmlns:a16="http://schemas.microsoft.com/office/drawing/2014/main" id="{B0B1E3F4-6DEB-4860-8015-76F3B2CC86B2}"/>
              </a:ext>
            </a:extLst>
          </p:cNvPr>
          <p:cNvSpPr txBox="1"/>
          <p:nvPr/>
        </p:nvSpPr>
        <p:spPr>
          <a:xfrm>
            <a:off x="4569121" y="6301762"/>
            <a:ext cx="3493226" cy="166712"/>
          </a:xfrm>
          <a:prstGeom prst="rect">
            <a:avLst/>
          </a:prstGeom>
        </p:spPr>
        <p:txBody>
          <a:bodyPr vert="horz" wrap="square" lIns="0" tIns="12700" rIns="0" bIns="0" rtlCol="0" anchor="t">
            <a:spAutoFit/>
          </a:bodyPr>
          <a:lstStyle/>
          <a:p>
            <a:pPr marL="12700" algn="ctr">
              <a:lnSpc>
                <a:spcPct val="100000"/>
              </a:lnSpc>
              <a:spcBef>
                <a:spcPts val="100"/>
              </a:spcBef>
            </a:pPr>
            <a:r>
              <a:rPr lang="en-US" sz="1000" b="1" spc="-5" dirty="0">
                <a:solidFill>
                  <a:srgbClr val="231F20"/>
                </a:solidFill>
                <a:latin typeface="Segoe UI Semilight"/>
                <a:cs typeface="Segoe UI Semilight"/>
              </a:rPr>
              <a:t>Copyright 2026 www.whcusa.com</a:t>
            </a:r>
            <a:endParaRPr lang="en-US" sz="1000" b="1" dirty="0">
              <a:latin typeface="Segoe UI Semilight"/>
              <a:cs typeface="Segoe UI Semilight"/>
            </a:endParaRPr>
          </a:p>
        </p:txBody>
      </p:sp>
      <p:sp>
        <p:nvSpPr>
          <p:cNvPr id="14" name="Rectangle 13">
            <a:extLst>
              <a:ext uri="{FF2B5EF4-FFF2-40B4-BE49-F238E27FC236}">
                <a16:creationId xmlns:a16="http://schemas.microsoft.com/office/drawing/2014/main" id="{857B5C26-75AA-4A2C-8DB6-C4E38C47151C}"/>
              </a:ext>
            </a:extLst>
          </p:cNvPr>
          <p:cNvSpPr/>
          <p:nvPr/>
        </p:nvSpPr>
        <p:spPr>
          <a:xfrm>
            <a:off x="0" y="5654663"/>
            <a:ext cx="12192000" cy="6119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Logo, company name&#10;&#10;Description automatically generated">
            <a:extLst>
              <a:ext uri="{FF2B5EF4-FFF2-40B4-BE49-F238E27FC236}">
                <a16:creationId xmlns:a16="http://schemas.microsoft.com/office/drawing/2014/main" id="{45F9CD31-D13F-6582-5AAB-DCAE470873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757" y="5948292"/>
            <a:ext cx="871861" cy="873651"/>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descr="Graduates tossing caps into the air">
            <a:extLst>
              <a:ext uri="{FF2B5EF4-FFF2-40B4-BE49-F238E27FC236}">
                <a16:creationId xmlns:a16="http://schemas.microsoft.com/office/drawing/2014/main" id="{ADE92A67-7F8B-1427-6173-618DB3530D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4822" y="2239010"/>
            <a:ext cx="6687178" cy="4435805"/>
          </a:xfrm>
          <a:prstGeom prst="rect">
            <a:avLst/>
          </a:prstGeom>
        </p:spPr>
      </p:pic>
      <p:sp>
        <p:nvSpPr>
          <p:cNvPr id="2" name="Slide Number Placeholder 1">
            <a:extLst>
              <a:ext uri="{FF2B5EF4-FFF2-40B4-BE49-F238E27FC236}">
                <a16:creationId xmlns:a16="http://schemas.microsoft.com/office/drawing/2014/main" id="{95779FD7-56A9-4DCE-97A7-5F22325C875C}"/>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D473D3-290C-4640-A26F-499F46EC4D15}" type="slidenum">
              <a:rPr lang="en-US" smtClean="0"/>
              <a:pPr/>
              <a:t>44</a:t>
            </a:fld>
            <a:endParaRPr lang="en-US"/>
          </a:p>
        </p:txBody>
      </p:sp>
      <p:sp>
        <p:nvSpPr>
          <p:cNvPr id="3" name="Rectangle 2">
            <a:extLst>
              <a:ext uri="{FF2B5EF4-FFF2-40B4-BE49-F238E27FC236}">
                <a16:creationId xmlns:a16="http://schemas.microsoft.com/office/drawing/2014/main" id="{BA63E15F-CF77-4D80-9EAD-0927AFE085DE}"/>
              </a:ext>
            </a:extLst>
          </p:cNvPr>
          <p:cNvSpPr/>
          <p:nvPr/>
        </p:nvSpPr>
        <p:spPr>
          <a:xfrm>
            <a:off x="119284" y="2239009"/>
            <a:ext cx="6052916" cy="443580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rgbClr val="0C2E76"/>
              </a:solidFill>
            </a:endParaRPr>
          </a:p>
          <a:p>
            <a:endParaRPr lang="en-US" sz="2400" dirty="0">
              <a:solidFill>
                <a:srgbClr val="0C2E76"/>
              </a:solidFill>
              <a:latin typeface="Arial" panose="020B0604020202020204" pitchFamily="34" charset="0"/>
              <a:cs typeface="Arial" panose="020B0604020202020204" pitchFamily="34" charset="0"/>
            </a:endParaRPr>
          </a:p>
          <a:p>
            <a:endParaRPr lang="en-US" sz="2400" dirty="0">
              <a:solidFill>
                <a:srgbClr val="0C2E76"/>
              </a:solidFill>
              <a:latin typeface="Arial" panose="020B0604020202020204" pitchFamily="34" charset="0"/>
              <a:cs typeface="Arial" panose="020B0604020202020204" pitchFamily="34" charset="0"/>
            </a:endParaRPr>
          </a:p>
          <a:p>
            <a:endParaRPr lang="en-US" sz="2400" dirty="0">
              <a:solidFill>
                <a:srgbClr val="0C2E76"/>
              </a:solidFill>
              <a:latin typeface="Arial" panose="020B0604020202020204" pitchFamily="34" charset="0"/>
              <a:cs typeface="Arial" panose="020B0604020202020204" pitchFamily="34" charset="0"/>
            </a:endParaRPr>
          </a:p>
          <a:p>
            <a:r>
              <a:rPr lang="en-US" sz="3600" b="1" dirty="0">
                <a:solidFill>
                  <a:srgbClr val="0C2E76"/>
                </a:solidFill>
                <a:latin typeface="Arial" panose="020B0604020202020204" pitchFamily="34" charset="0"/>
                <a:cs typeface="Arial" panose="020B0604020202020204" pitchFamily="34" charset="0"/>
              </a:rPr>
              <a:t>AGENDA</a:t>
            </a:r>
          </a:p>
          <a:p>
            <a:r>
              <a:rPr lang="en-US" sz="1400" dirty="0">
                <a:solidFill>
                  <a:srgbClr val="0C2E76"/>
                </a:solidFill>
                <a:latin typeface="Arial" panose="020B0604020202020204" pitchFamily="34" charset="0"/>
                <a:cs typeface="Arial" panose="020B0604020202020204" pitchFamily="34" charset="0"/>
              </a:rPr>
              <a:t>Facilitators: Barbara Quaye, Dr. Imani Coles and Will Holmes</a:t>
            </a:r>
          </a:p>
          <a:p>
            <a:endParaRPr lang="en-US" sz="2400" dirty="0">
              <a:solidFill>
                <a:srgbClr val="0C2E76"/>
              </a:solidFill>
              <a:latin typeface="Arial" panose="020B0604020202020204" pitchFamily="34" charset="0"/>
              <a:cs typeface="Arial" panose="020B0604020202020204" pitchFamily="34" charset="0"/>
            </a:endParaRPr>
          </a:p>
          <a:p>
            <a:pPr marL="400050" indent="-400050">
              <a:buFont typeface="+mj-lt"/>
              <a:buAutoNum type="romanUcPeriod"/>
            </a:pPr>
            <a:r>
              <a:rPr lang="en-US" sz="2000" dirty="0">
                <a:solidFill>
                  <a:srgbClr val="0C2E76"/>
                </a:solidFill>
                <a:latin typeface="Arial" panose="020B0604020202020204" pitchFamily="34" charset="0"/>
                <a:cs typeface="Arial" panose="020B0604020202020204" pitchFamily="34" charset="0"/>
              </a:rPr>
              <a:t>Opening Remarks from Anne Arundel County </a:t>
            </a:r>
          </a:p>
          <a:p>
            <a:pPr marL="400050" indent="-400050">
              <a:buFont typeface="+mj-lt"/>
              <a:buAutoNum type="romanUcPeriod"/>
            </a:pPr>
            <a:r>
              <a:rPr lang="en-US" sz="2000" dirty="0">
                <a:solidFill>
                  <a:srgbClr val="0C2E76"/>
                </a:solidFill>
                <a:latin typeface="Arial" panose="020B0604020202020204" pitchFamily="34" charset="0"/>
                <a:cs typeface="Arial" panose="020B0604020202020204" pitchFamily="34" charset="0"/>
              </a:rPr>
              <a:t>Final Presentations </a:t>
            </a:r>
          </a:p>
          <a:p>
            <a:pPr marL="400050" indent="-400050">
              <a:buFont typeface="+mj-lt"/>
              <a:buAutoNum type="romanUcPeriod"/>
            </a:pPr>
            <a:r>
              <a:rPr lang="en-US" sz="2000" dirty="0">
                <a:solidFill>
                  <a:srgbClr val="0C2E76"/>
                </a:solidFill>
                <a:latin typeface="Arial" panose="020B0604020202020204" pitchFamily="34" charset="0"/>
                <a:cs typeface="Arial" panose="020B0604020202020204" pitchFamily="34" charset="0"/>
              </a:rPr>
              <a:t>Feedback from Judges </a:t>
            </a:r>
          </a:p>
          <a:p>
            <a:pPr marL="400050" indent="-400050">
              <a:buFont typeface="+mj-lt"/>
              <a:buAutoNum type="romanUcPeriod"/>
            </a:pPr>
            <a:r>
              <a:rPr lang="en-US" sz="2000" dirty="0">
                <a:solidFill>
                  <a:srgbClr val="0C2E76"/>
                </a:solidFill>
                <a:latin typeface="Arial" panose="020B0604020202020204" pitchFamily="34" charset="0"/>
                <a:cs typeface="Arial" panose="020B0604020202020204" pitchFamily="34" charset="0"/>
              </a:rPr>
              <a:t>Feedback from Businesses </a:t>
            </a:r>
          </a:p>
          <a:p>
            <a:pPr marL="400050" indent="-400050">
              <a:buFont typeface="+mj-lt"/>
              <a:buAutoNum type="romanUcPeriod"/>
            </a:pPr>
            <a:r>
              <a:rPr lang="en-US" sz="2000" dirty="0">
                <a:solidFill>
                  <a:srgbClr val="0C2E76"/>
                </a:solidFill>
                <a:latin typeface="Arial" panose="020B0604020202020204" pitchFamily="34" charset="0"/>
                <a:cs typeface="Arial" panose="020B0604020202020204" pitchFamily="34" charset="0"/>
              </a:rPr>
              <a:t>Graduation </a:t>
            </a:r>
          </a:p>
          <a:p>
            <a:endParaRPr lang="en-US" dirty="0">
              <a:solidFill>
                <a:srgbClr val="0C2E76"/>
              </a:solidFill>
            </a:endParaRPr>
          </a:p>
          <a:p>
            <a:endParaRPr lang="en-US" dirty="0">
              <a:solidFill>
                <a:srgbClr val="0C2E76"/>
              </a:solidFill>
            </a:endParaRPr>
          </a:p>
          <a:p>
            <a:r>
              <a:rPr lang="en-US" dirty="0">
                <a:solidFill>
                  <a:srgbClr val="0C2E76"/>
                </a:solidFill>
              </a:rPr>
              <a:t> </a:t>
            </a:r>
          </a:p>
          <a:p>
            <a:endParaRPr lang="en-US" dirty="0"/>
          </a:p>
        </p:txBody>
      </p:sp>
      <p:sp>
        <p:nvSpPr>
          <p:cNvPr id="11" name="Rectangle 10">
            <a:extLst>
              <a:ext uri="{FF2B5EF4-FFF2-40B4-BE49-F238E27FC236}">
                <a16:creationId xmlns:a16="http://schemas.microsoft.com/office/drawing/2014/main" id="{62C6110D-A9CC-4EBF-BB9D-F6BD80DC8F1B}"/>
              </a:ext>
            </a:extLst>
          </p:cNvPr>
          <p:cNvSpPr/>
          <p:nvPr/>
        </p:nvSpPr>
        <p:spPr>
          <a:xfrm flipV="1">
            <a:off x="119284" y="1005333"/>
            <a:ext cx="11824359" cy="45719"/>
          </a:xfrm>
          <a:prstGeom prst="rect">
            <a:avLst/>
          </a:prstGeom>
          <a:solidFill>
            <a:srgbClr val="61B9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6DF19FB-DC9E-4139-B87B-666263FC684B}"/>
              </a:ext>
            </a:extLst>
          </p:cNvPr>
          <p:cNvSpPr txBox="1"/>
          <p:nvPr/>
        </p:nvSpPr>
        <p:spPr>
          <a:xfrm>
            <a:off x="7162800" y="127768"/>
            <a:ext cx="4023089" cy="1015663"/>
          </a:xfrm>
          <a:prstGeom prst="rect">
            <a:avLst/>
          </a:prstGeom>
          <a:noFill/>
        </p:spPr>
        <p:txBody>
          <a:bodyPr wrap="none" rtlCol="0">
            <a:spAutoFit/>
          </a:bodyPr>
          <a:lstStyle/>
          <a:p>
            <a:r>
              <a:rPr lang="en-US" sz="6000" dirty="0">
                <a:latin typeface="Impact" panose="020B0806030902050204" pitchFamily="34" charset="0"/>
              </a:rPr>
              <a:t>GRADUATION</a:t>
            </a:r>
          </a:p>
        </p:txBody>
      </p:sp>
      <p:pic>
        <p:nvPicPr>
          <p:cNvPr id="7" name="Picture 6" descr="A logo for a company&#10;&#10;Description automatically generated">
            <a:extLst>
              <a:ext uri="{FF2B5EF4-FFF2-40B4-BE49-F238E27FC236}">
                <a16:creationId xmlns:a16="http://schemas.microsoft.com/office/drawing/2014/main" id="{8C46D0A1-A122-A0DE-6F3E-EC66BA3492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27327"/>
            <a:ext cx="1786004" cy="1786004"/>
          </a:xfrm>
          <a:prstGeom prst="rect">
            <a:avLst/>
          </a:prstGeom>
        </p:spPr>
      </p:pic>
    </p:spTree>
    <p:extLst>
      <p:ext uri="{BB962C8B-B14F-4D97-AF65-F5344CB8AC3E}">
        <p14:creationId xmlns:p14="http://schemas.microsoft.com/office/powerpoint/2010/main" val="13296010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7912775-B407-466A-B047-EFB4624B2F64}"/>
              </a:ext>
            </a:extLst>
          </p:cNvPr>
          <p:cNvSpPr/>
          <p:nvPr/>
        </p:nvSpPr>
        <p:spPr>
          <a:xfrm>
            <a:off x="0" y="0"/>
            <a:ext cx="12192000" cy="147447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DF24E1F-24A4-4D52-8ACF-B4AAE1F7C21F}"/>
              </a:ext>
            </a:extLst>
          </p:cNvPr>
          <p:cNvSpPr/>
          <p:nvPr/>
        </p:nvSpPr>
        <p:spPr>
          <a:xfrm>
            <a:off x="0" y="171450"/>
            <a:ext cx="12192000" cy="106298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B050"/>
                </a:solidFill>
                <a:effectLst/>
                <a:uLnTx/>
                <a:uFillTx/>
                <a:latin typeface="Arial Black" panose="020B0A04020102020204" pitchFamily="34" charset="0"/>
                <a:ea typeface="+mn-ea"/>
                <a:cs typeface="+mn-cs"/>
              </a:rPr>
              <a:t>Final Presentation Instructions</a:t>
            </a:r>
          </a:p>
        </p:txBody>
      </p:sp>
      <p:sp>
        <p:nvSpPr>
          <p:cNvPr id="11" name="TextBox 10">
            <a:extLst>
              <a:ext uri="{FF2B5EF4-FFF2-40B4-BE49-F238E27FC236}">
                <a16:creationId xmlns:a16="http://schemas.microsoft.com/office/drawing/2014/main" id="{47AA265B-A027-4B83-BB5A-41D4E8BC1A67}"/>
              </a:ext>
            </a:extLst>
          </p:cNvPr>
          <p:cNvSpPr txBox="1"/>
          <p:nvPr/>
        </p:nvSpPr>
        <p:spPr>
          <a:xfrm>
            <a:off x="171437" y="1645920"/>
            <a:ext cx="11680594" cy="50475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Congratulations on taking steps to grow your business!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This template is designed to make preparation of your 15-minute final presentation as easy as possible.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Notice the words in green. Those are instructions. They should be deleted before you give your final presentation.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Note that there are 15 presentation slides. You should practice presenting each slide within 45 seconds. We recommend keeping your script to 60 words or less per slide. This will allow you to cover all the details in the 15-minute timeframe.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You can change the design of the slides but please do not change the order of the requested information when you give your presentation.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Aesthetics and grammar matter. Please take the time to review your font size and colors for consistency. Also, please take the time to do a spell check and grammar check before you present to the judges.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Week 6’s homework will give you a script for this presentation. Schedule time to review this presentation with your mentors before Week 7’s practice presentation. Use Week 8 to refine your script and practice your timing before class. Week 8’s class is graduation.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This presentation can be used to pitch your business to potential investors, partners and lenders after you complete this program. Please take advantage of all the program’s resources and put time into making this presentation a true representation of you and your business!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Remember to delete this slide and all the green instructions before you present. See you soon! -Will Holmes and the WHC Team</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Slide Number Placeholder 2">
            <a:extLst>
              <a:ext uri="{FF2B5EF4-FFF2-40B4-BE49-F238E27FC236}">
                <a16:creationId xmlns:a16="http://schemas.microsoft.com/office/drawing/2014/main" id="{9211601B-AE3F-4CFD-B60F-82156F6AB4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D20A0-21D1-4629-B849-D07C9ACC26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descr="A blue circle with green yellow and blue lines and white text&#10;&#10;Description automatically generated">
            <a:extLst>
              <a:ext uri="{FF2B5EF4-FFF2-40B4-BE49-F238E27FC236}">
                <a16:creationId xmlns:a16="http://schemas.microsoft.com/office/drawing/2014/main" id="{149640EF-CC29-FD58-E472-8EE4EEA53B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941" y="8948"/>
            <a:ext cx="1414357" cy="1420520"/>
          </a:xfrm>
          <a:prstGeom prst="rect">
            <a:avLst/>
          </a:prstGeom>
        </p:spPr>
      </p:pic>
    </p:spTree>
    <p:extLst>
      <p:ext uri="{BB962C8B-B14F-4D97-AF65-F5344CB8AC3E}">
        <p14:creationId xmlns:p14="http://schemas.microsoft.com/office/powerpoint/2010/main" val="35534144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7912775-B407-466A-B047-EFB4624B2F64}"/>
              </a:ext>
            </a:extLst>
          </p:cNvPr>
          <p:cNvSpPr/>
          <p:nvPr/>
        </p:nvSpPr>
        <p:spPr>
          <a:xfrm>
            <a:off x="0" y="0"/>
            <a:ext cx="12192000" cy="147447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DF24E1F-24A4-4D52-8ACF-B4AAE1F7C21F}"/>
              </a:ext>
            </a:extLst>
          </p:cNvPr>
          <p:cNvSpPr/>
          <p:nvPr/>
        </p:nvSpPr>
        <p:spPr>
          <a:xfrm>
            <a:off x="0" y="171450"/>
            <a:ext cx="12192000" cy="106298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Introduction</a:t>
            </a:r>
          </a:p>
        </p:txBody>
      </p:sp>
      <p:sp>
        <p:nvSpPr>
          <p:cNvPr id="11" name="TextBox 10">
            <a:extLst>
              <a:ext uri="{FF2B5EF4-FFF2-40B4-BE49-F238E27FC236}">
                <a16:creationId xmlns:a16="http://schemas.microsoft.com/office/drawing/2014/main" id="{47AA265B-A027-4B83-BB5A-41D4E8BC1A67}"/>
              </a:ext>
            </a:extLst>
          </p:cNvPr>
          <p:cNvSpPr txBox="1"/>
          <p:nvPr/>
        </p:nvSpPr>
        <p:spPr>
          <a:xfrm>
            <a:off x="171437" y="1953041"/>
            <a:ext cx="11680594"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Business Owner: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Name of Business: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Founded: </a:t>
            </a:r>
            <a:r>
              <a:rPr kumimoji="0" lang="en-US" sz="24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(year)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Good evening. My name is ________________. I am the Owner of ____________ </a:t>
            </a:r>
            <a:r>
              <a:rPr kumimoji="0" lang="en-US" sz="24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(business name). We are a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____________ </a:t>
            </a:r>
            <a:r>
              <a:rPr kumimoji="0" lang="en-US" sz="24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(type of business)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that provides ___________ </a:t>
            </a:r>
            <a:r>
              <a:rPr kumimoji="0" lang="en-US" sz="24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(type of services/ products)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______________ </a:t>
            </a:r>
            <a:r>
              <a:rPr kumimoji="0" lang="en-US" sz="24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(type of customer/ client/ organization)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 the ______________ </a:t>
            </a:r>
            <a:r>
              <a:rPr kumimoji="0" lang="en-US" sz="24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(geographical region)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Our _________ </a:t>
            </a:r>
            <a:r>
              <a:rPr kumimoji="0" lang="en-US" sz="24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(products/ services)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help our clients/ patients/ customers _____________ </a:t>
            </a:r>
            <a:r>
              <a:rPr kumimoji="0" lang="en-US" sz="24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(what need your business fills)</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Slide Number Placeholder 2">
            <a:extLst>
              <a:ext uri="{FF2B5EF4-FFF2-40B4-BE49-F238E27FC236}">
                <a16:creationId xmlns:a16="http://schemas.microsoft.com/office/drawing/2014/main" id="{9211601B-AE3F-4CFD-B60F-82156F6AB4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D20A0-21D1-4629-B849-D07C9ACC26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223841F6-25E4-4333-8E3C-C816EDF18435}"/>
              </a:ext>
            </a:extLst>
          </p:cNvPr>
          <p:cNvSpPr/>
          <p:nvPr/>
        </p:nvSpPr>
        <p:spPr>
          <a:xfrm>
            <a:off x="265167" y="171450"/>
            <a:ext cx="2829260" cy="1130510"/>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Your Logo</a:t>
            </a:r>
          </a:p>
        </p:txBody>
      </p:sp>
    </p:spTree>
    <p:extLst>
      <p:ext uri="{BB962C8B-B14F-4D97-AF65-F5344CB8AC3E}">
        <p14:creationId xmlns:p14="http://schemas.microsoft.com/office/powerpoint/2010/main" val="3584896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7912775-B407-466A-B047-EFB4624B2F64}"/>
              </a:ext>
            </a:extLst>
          </p:cNvPr>
          <p:cNvSpPr/>
          <p:nvPr/>
        </p:nvSpPr>
        <p:spPr>
          <a:xfrm>
            <a:off x="0" y="0"/>
            <a:ext cx="12192000" cy="147447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DF24E1F-24A4-4D52-8ACF-B4AAE1F7C21F}"/>
              </a:ext>
            </a:extLst>
          </p:cNvPr>
          <p:cNvSpPr/>
          <p:nvPr/>
        </p:nvSpPr>
        <p:spPr>
          <a:xfrm>
            <a:off x="0" y="171450"/>
            <a:ext cx="12192000" cy="106298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Our Why</a:t>
            </a:r>
          </a:p>
        </p:txBody>
      </p:sp>
      <p:sp>
        <p:nvSpPr>
          <p:cNvPr id="11" name="TextBox 10">
            <a:extLst>
              <a:ext uri="{FF2B5EF4-FFF2-40B4-BE49-F238E27FC236}">
                <a16:creationId xmlns:a16="http://schemas.microsoft.com/office/drawing/2014/main" id="{47AA265B-A027-4B83-BB5A-41D4E8BC1A67}"/>
              </a:ext>
            </a:extLst>
          </p:cNvPr>
          <p:cNvSpPr txBox="1"/>
          <p:nvPr/>
        </p:nvSpPr>
        <p:spPr>
          <a:xfrm>
            <a:off x="155307" y="2138015"/>
            <a:ext cx="11277721" cy="39087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Mission or Core Values or Company Culture or Why you started this business: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(Choose one! In one minute, share something that lets the audience know why you do what you do. Let us know what is important to you as the leader of your organization. This should create emotion in the hearts of the viewers.)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C2E7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C2E76"/>
              </a:solidFill>
              <a:effectLst/>
              <a:uLnTx/>
              <a:uFillTx/>
              <a:latin typeface="Arial" panose="020B0604020202020204" pitchFamily="34" charset="0"/>
              <a:ea typeface="+mn-ea"/>
              <a:cs typeface="Arial" panose="020B0604020202020204" pitchFamily="34" charset="0"/>
            </a:endParaRPr>
          </a:p>
        </p:txBody>
      </p:sp>
      <p:sp>
        <p:nvSpPr>
          <p:cNvPr id="3" name="Slide Number Placeholder 2">
            <a:extLst>
              <a:ext uri="{FF2B5EF4-FFF2-40B4-BE49-F238E27FC236}">
                <a16:creationId xmlns:a16="http://schemas.microsoft.com/office/drawing/2014/main" id="{9211601B-AE3F-4CFD-B60F-82156F6AB4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D20A0-21D1-4629-B849-D07C9ACC26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AB4DB80C-014B-1A42-FDE3-AD2A618E7FF3}"/>
              </a:ext>
            </a:extLst>
          </p:cNvPr>
          <p:cNvSpPr/>
          <p:nvPr/>
        </p:nvSpPr>
        <p:spPr>
          <a:xfrm>
            <a:off x="265167" y="171450"/>
            <a:ext cx="2829260" cy="1130510"/>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Your Logo</a:t>
            </a:r>
          </a:p>
        </p:txBody>
      </p:sp>
    </p:spTree>
    <p:extLst>
      <p:ext uri="{BB962C8B-B14F-4D97-AF65-F5344CB8AC3E}">
        <p14:creationId xmlns:p14="http://schemas.microsoft.com/office/powerpoint/2010/main" val="42072360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7912775-B407-466A-B047-EFB4624B2F64}"/>
              </a:ext>
            </a:extLst>
          </p:cNvPr>
          <p:cNvSpPr/>
          <p:nvPr/>
        </p:nvSpPr>
        <p:spPr>
          <a:xfrm>
            <a:off x="0" y="0"/>
            <a:ext cx="12192000" cy="147447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DF24E1F-24A4-4D52-8ACF-B4AAE1F7C21F}"/>
              </a:ext>
            </a:extLst>
          </p:cNvPr>
          <p:cNvSpPr/>
          <p:nvPr/>
        </p:nvSpPr>
        <p:spPr>
          <a:xfrm>
            <a:off x="0" y="171450"/>
            <a:ext cx="12192000" cy="106298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Past Challenges</a:t>
            </a:r>
          </a:p>
        </p:txBody>
      </p:sp>
      <p:sp>
        <p:nvSpPr>
          <p:cNvPr id="11" name="TextBox 10">
            <a:extLst>
              <a:ext uri="{FF2B5EF4-FFF2-40B4-BE49-F238E27FC236}">
                <a16:creationId xmlns:a16="http://schemas.microsoft.com/office/drawing/2014/main" id="{47AA265B-A027-4B83-BB5A-41D4E8BC1A67}"/>
              </a:ext>
            </a:extLst>
          </p:cNvPr>
          <p:cNvSpPr txBox="1"/>
          <p:nvPr/>
        </p:nvSpPr>
        <p:spPr>
          <a:xfrm>
            <a:off x="134112" y="5477256"/>
            <a:ext cx="1179406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(In one minute, describe 3 past challenges to the growth of your business… example: access to capital, hiring, scaling, technology, certifications. Also, describe the impact these challenges had on your growth and how you overcame the challenge.)</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Slide Number Placeholder 2">
            <a:extLst>
              <a:ext uri="{FF2B5EF4-FFF2-40B4-BE49-F238E27FC236}">
                <a16:creationId xmlns:a16="http://schemas.microsoft.com/office/drawing/2014/main" id="{9211601B-AE3F-4CFD-B60F-82156F6AB4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D20A0-21D1-4629-B849-D07C9ACC26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4062C0AD-B8EC-9F6C-251B-ACF0387C72B1}"/>
              </a:ext>
            </a:extLst>
          </p:cNvPr>
          <p:cNvSpPr/>
          <p:nvPr/>
        </p:nvSpPr>
        <p:spPr>
          <a:xfrm>
            <a:off x="265167" y="171450"/>
            <a:ext cx="2829260" cy="1130510"/>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Your Logo</a:t>
            </a:r>
          </a:p>
        </p:txBody>
      </p:sp>
      <p:graphicFrame>
        <p:nvGraphicFramePr>
          <p:cNvPr id="6" name="Table 5">
            <a:extLst>
              <a:ext uri="{FF2B5EF4-FFF2-40B4-BE49-F238E27FC236}">
                <a16:creationId xmlns:a16="http://schemas.microsoft.com/office/drawing/2014/main" id="{717B5FF5-9522-F1EF-6D4D-CACC5A8B9218}"/>
              </a:ext>
            </a:extLst>
          </p:cNvPr>
          <p:cNvGraphicFramePr>
            <a:graphicFrameLocks noGrp="1"/>
          </p:cNvGraphicFramePr>
          <p:nvPr>
            <p:extLst>
              <p:ext uri="{D42A27DB-BD31-4B8C-83A1-F6EECF244321}">
                <p14:modId xmlns:p14="http://schemas.microsoft.com/office/powerpoint/2010/main" val="1858820748"/>
              </p:ext>
            </p:extLst>
          </p:nvPr>
        </p:nvGraphicFramePr>
        <p:xfrm>
          <a:off x="274921" y="1709928"/>
          <a:ext cx="11594592" cy="3694176"/>
        </p:xfrm>
        <a:graphic>
          <a:graphicData uri="http://schemas.openxmlformats.org/drawingml/2006/table">
            <a:tbl>
              <a:tblPr firstRow="1" bandRow="1">
                <a:tableStyleId>{93296810-A885-4BE3-A3E7-6D5BEEA58F35}</a:tableStyleId>
              </a:tblPr>
              <a:tblGrid>
                <a:gridCol w="3864864">
                  <a:extLst>
                    <a:ext uri="{9D8B030D-6E8A-4147-A177-3AD203B41FA5}">
                      <a16:colId xmlns:a16="http://schemas.microsoft.com/office/drawing/2014/main" val="873188408"/>
                    </a:ext>
                  </a:extLst>
                </a:gridCol>
                <a:gridCol w="3864864">
                  <a:extLst>
                    <a:ext uri="{9D8B030D-6E8A-4147-A177-3AD203B41FA5}">
                      <a16:colId xmlns:a16="http://schemas.microsoft.com/office/drawing/2014/main" val="1125394557"/>
                    </a:ext>
                  </a:extLst>
                </a:gridCol>
                <a:gridCol w="3864864">
                  <a:extLst>
                    <a:ext uri="{9D8B030D-6E8A-4147-A177-3AD203B41FA5}">
                      <a16:colId xmlns:a16="http://schemas.microsoft.com/office/drawing/2014/main" val="4156226566"/>
                    </a:ext>
                  </a:extLst>
                </a:gridCol>
              </a:tblGrid>
              <a:tr h="923544">
                <a:tc>
                  <a:txBody>
                    <a:bodyPr/>
                    <a:lstStyle/>
                    <a:p>
                      <a:r>
                        <a:rPr lang="en-US" dirty="0"/>
                        <a:t>Past Challenges </a:t>
                      </a:r>
                    </a:p>
                  </a:txBody>
                  <a:tcPr/>
                </a:tc>
                <a:tc>
                  <a:txBody>
                    <a:bodyPr/>
                    <a:lstStyle/>
                    <a:p>
                      <a:r>
                        <a:rPr lang="en-US" dirty="0"/>
                        <a:t>Impact</a:t>
                      </a:r>
                    </a:p>
                  </a:txBody>
                  <a:tcPr/>
                </a:tc>
                <a:tc>
                  <a:txBody>
                    <a:bodyPr/>
                    <a:lstStyle/>
                    <a:p>
                      <a:r>
                        <a:rPr lang="en-US" dirty="0"/>
                        <a:t>How You Overcame the Challenge</a:t>
                      </a:r>
                    </a:p>
                  </a:txBody>
                  <a:tcPr/>
                </a:tc>
                <a:extLst>
                  <a:ext uri="{0D108BD9-81ED-4DB2-BD59-A6C34878D82A}">
                    <a16:rowId xmlns:a16="http://schemas.microsoft.com/office/drawing/2014/main" val="1852502671"/>
                  </a:ext>
                </a:extLst>
              </a:tr>
              <a:tr h="923544">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405878410"/>
                  </a:ext>
                </a:extLst>
              </a:tr>
              <a:tr h="923544">
                <a:tc>
                  <a:txBody>
                    <a:bodyPr/>
                    <a:lstStyle/>
                    <a:p>
                      <a:endParaRPr lang="en-US"/>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4098824656"/>
                  </a:ext>
                </a:extLst>
              </a:tr>
              <a:tr h="923544">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26393374"/>
                  </a:ext>
                </a:extLst>
              </a:tr>
            </a:tbl>
          </a:graphicData>
        </a:graphic>
      </p:graphicFrame>
    </p:spTree>
    <p:extLst>
      <p:ext uri="{BB962C8B-B14F-4D97-AF65-F5344CB8AC3E}">
        <p14:creationId xmlns:p14="http://schemas.microsoft.com/office/powerpoint/2010/main" val="11610947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7912775-B407-466A-B047-EFB4624B2F64}"/>
              </a:ext>
            </a:extLst>
          </p:cNvPr>
          <p:cNvSpPr/>
          <p:nvPr/>
        </p:nvSpPr>
        <p:spPr>
          <a:xfrm>
            <a:off x="0" y="0"/>
            <a:ext cx="12192000" cy="147447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DF24E1F-24A4-4D52-8ACF-B4AAE1F7C21F}"/>
              </a:ext>
            </a:extLst>
          </p:cNvPr>
          <p:cNvSpPr/>
          <p:nvPr/>
        </p:nvSpPr>
        <p:spPr>
          <a:xfrm>
            <a:off x="0" y="171450"/>
            <a:ext cx="12192000" cy="106298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    Meet the Team</a:t>
            </a:r>
          </a:p>
        </p:txBody>
      </p:sp>
      <p:sp>
        <p:nvSpPr>
          <p:cNvPr id="11" name="TextBox 10">
            <a:extLst>
              <a:ext uri="{FF2B5EF4-FFF2-40B4-BE49-F238E27FC236}">
                <a16:creationId xmlns:a16="http://schemas.microsoft.com/office/drawing/2014/main" id="{47AA265B-A027-4B83-BB5A-41D4E8BC1A67}"/>
              </a:ext>
            </a:extLst>
          </p:cNvPr>
          <p:cNvSpPr txBox="1"/>
          <p:nvPr/>
        </p:nvSpPr>
        <p:spPr>
          <a:xfrm>
            <a:off x="155307" y="1645920"/>
            <a:ext cx="120366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(In one minute, introduce your team. Give names and add pics if possible. If it’s just you, that’s fine, too!) </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Slide Number Placeholder 2">
            <a:extLst>
              <a:ext uri="{FF2B5EF4-FFF2-40B4-BE49-F238E27FC236}">
                <a16:creationId xmlns:a16="http://schemas.microsoft.com/office/drawing/2014/main" id="{9211601B-AE3F-4CFD-B60F-82156F6AB4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D20A0-21D1-4629-B849-D07C9ACC26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6576EA56-EB9A-031B-695D-B323E134C6E8}"/>
              </a:ext>
            </a:extLst>
          </p:cNvPr>
          <p:cNvSpPr/>
          <p:nvPr/>
        </p:nvSpPr>
        <p:spPr>
          <a:xfrm>
            <a:off x="265167" y="171450"/>
            <a:ext cx="2829260" cy="1130510"/>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Your Logo</a:t>
            </a:r>
          </a:p>
        </p:txBody>
      </p:sp>
    </p:spTree>
    <p:extLst>
      <p:ext uri="{BB962C8B-B14F-4D97-AF65-F5344CB8AC3E}">
        <p14:creationId xmlns:p14="http://schemas.microsoft.com/office/powerpoint/2010/main" val="3154922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113" cy="5663195"/>
          </a:xfrm>
          <a:prstGeom prst="rect">
            <a:avLst/>
          </a:prstGeom>
          <a: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93897307-A9C8-426A-BF2F-FB2D43605AA9}"/>
              </a:ext>
            </a:extLst>
          </p:cNvPr>
          <p:cNvSpPr/>
          <p:nvPr/>
        </p:nvSpPr>
        <p:spPr>
          <a:xfrm>
            <a:off x="0" y="-132908"/>
            <a:ext cx="12192000" cy="5663196"/>
          </a:xfrm>
          <a:prstGeom prst="rect">
            <a:avLst/>
          </a:prstGeom>
          <a:gradFill flip="none" rotWithShape="1">
            <a:gsLst>
              <a:gs pos="0">
                <a:schemeClr val="tx1">
                  <a:lumMod val="95000"/>
                  <a:lumOff val="5000"/>
                </a:schemeClr>
              </a:gs>
              <a:gs pos="50000">
                <a:schemeClr val="tx1">
                  <a:lumMod val="75000"/>
                  <a:lumOff val="25000"/>
                  <a:alpha val="38000"/>
                </a:schemeClr>
              </a:gs>
              <a:gs pos="100000">
                <a:schemeClr val="bg1">
                  <a:lumMod val="5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ounded Rectangle 9"/>
          <p:cNvSpPr/>
          <p:nvPr/>
        </p:nvSpPr>
        <p:spPr>
          <a:xfrm>
            <a:off x="443859" y="-152400"/>
            <a:ext cx="4933321" cy="5295900"/>
          </a:xfrm>
          <a:prstGeom prst="roundRect">
            <a:avLst>
              <a:gd name="adj" fmla="val 4764"/>
            </a:avLst>
          </a:prstGeom>
          <a:solidFill>
            <a:srgbClr val="1E4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object 4"/>
          <p:cNvSpPr/>
          <p:nvPr/>
        </p:nvSpPr>
        <p:spPr>
          <a:xfrm>
            <a:off x="11291682" y="6248400"/>
            <a:ext cx="342900" cy="342900"/>
          </a:xfrm>
          <a:custGeom>
            <a:avLst/>
            <a:gdLst/>
            <a:ahLst/>
            <a:cxnLst/>
            <a:rect l="l" t="t" r="r" b="b"/>
            <a:pathLst>
              <a:path w="342900" h="342900">
                <a:moveTo>
                  <a:pt x="171450" y="0"/>
                </a:moveTo>
                <a:lnTo>
                  <a:pt x="125871" y="6124"/>
                </a:lnTo>
                <a:lnTo>
                  <a:pt x="84915" y="23407"/>
                </a:lnTo>
                <a:lnTo>
                  <a:pt x="50215" y="50215"/>
                </a:lnTo>
                <a:lnTo>
                  <a:pt x="23407" y="84915"/>
                </a:lnTo>
                <a:lnTo>
                  <a:pt x="6124" y="125871"/>
                </a:lnTo>
                <a:lnTo>
                  <a:pt x="0" y="171450"/>
                </a:lnTo>
                <a:lnTo>
                  <a:pt x="6124" y="217028"/>
                </a:lnTo>
                <a:lnTo>
                  <a:pt x="23407" y="257984"/>
                </a:lnTo>
                <a:lnTo>
                  <a:pt x="50215" y="292684"/>
                </a:lnTo>
                <a:lnTo>
                  <a:pt x="84915" y="319492"/>
                </a:lnTo>
                <a:lnTo>
                  <a:pt x="125871" y="336775"/>
                </a:lnTo>
                <a:lnTo>
                  <a:pt x="171450" y="342900"/>
                </a:lnTo>
                <a:lnTo>
                  <a:pt x="217028" y="336775"/>
                </a:lnTo>
                <a:lnTo>
                  <a:pt x="257984" y="319492"/>
                </a:lnTo>
                <a:lnTo>
                  <a:pt x="292684" y="292684"/>
                </a:lnTo>
                <a:lnTo>
                  <a:pt x="319492" y="257984"/>
                </a:lnTo>
                <a:lnTo>
                  <a:pt x="336775" y="217028"/>
                </a:lnTo>
                <a:lnTo>
                  <a:pt x="342900" y="171450"/>
                </a:lnTo>
                <a:lnTo>
                  <a:pt x="336775" y="125871"/>
                </a:lnTo>
                <a:lnTo>
                  <a:pt x="319492" y="84915"/>
                </a:lnTo>
                <a:lnTo>
                  <a:pt x="292684" y="50215"/>
                </a:lnTo>
                <a:lnTo>
                  <a:pt x="257984" y="23407"/>
                </a:lnTo>
                <a:lnTo>
                  <a:pt x="217028" y="6124"/>
                </a:lnTo>
                <a:lnTo>
                  <a:pt x="171450" y="0"/>
                </a:lnTo>
                <a:close/>
              </a:path>
            </a:pathLst>
          </a:custGeom>
          <a:solidFill>
            <a:srgbClr val="1E497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11822906" y="6433972"/>
            <a:ext cx="369570" cy="0"/>
          </a:xfrm>
          <a:custGeom>
            <a:avLst/>
            <a:gdLst/>
            <a:ahLst/>
            <a:cxnLst/>
            <a:rect l="l" t="t" r="r" b="b"/>
            <a:pathLst>
              <a:path w="369570">
                <a:moveTo>
                  <a:pt x="0" y="0"/>
                </a:moveTo>
                <a:lnTo>
                  <a:pt x="369214" y="0"/>
                </a:lnTo>
              </a:path>
            </a:pathLst>
          </a:custGeom>
          <a:ln w="12700">
            <a:solidFill>
              <a:srgbClr val="93959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txBox="1">
            <a:spLocks noGrp="1"/>
          </p:cNvSpPr>
          <p:nvPr>
            <p:ph type="title"/>
          </p:nvPr>
        </p:nvSpPr>
        <p:spPr>
          <a:xfrm>
            <a:off x="481846" y="530361"/>
            <a:ext cx="5408423" cy="1305486"/>
          </a:xfrm>
          <a:prstGeom prst="rect">
            <a:avLst/>
          </a:prstGeom>
        </p:spPr>
        <p:txBody>
          <a:bodyPr vert="horz" wrap="square" lIns="0" tIns="12700" rIns="0" bIns="0" rtlCol="0">
            <a:spAutoFit/>
          </a:bodyPr>
          <a:lstStyle/>
          <a:p>
            <a:pPr marL="788035" marR="5080" indent="-775970" algn="l">
              <a:lnSpc>
                <a:spcPct val="100000"/>
              </a:lnSpc>
              <a:spcBef>
                <a:spcPts val="100"/>
              </a:spcBef>
            </a:pPr>
            <a:r>
              <a:rPr spc="-5" dirty="0">
                <a:solidFill>
                  <a:srgbClr val="FFFFFF"/>
                </a:solidFill>
              </a:rPr>
              <a:t>Home</a:t>
            </a:r>
            <a:r>
              <a:rPr spc="-20" dirty="0">
                <a:solidFill>
                  <a:srgbClr val="FFFFFF"/>
                </a:solidFill>
              </a:rPr>
              <a:t>w</a:t>
            </a:r>
            <a:r>
              <a:rPr spc="-5" dirty="0">
                <a:solidFill>
                  <a:srgbClr val="FFFFFF"/>
                </a:solidFill>
              </a:rPr>
              <a:t>ork</a:t>
            </a:r>
            <a:r>
              <a:rPr lang="en-US" spc="-5" dirty="0">
                <a:solidFill>
                  <a:srgbClr val="FFFFFF"/>
                </a:solidFill>
              </a:rPr>
              <a:t> and Resources </a:t>
            </a:r>
            <a:r>
              <a:rPr spc="-30" dirty="0">
                <a:solidFill>
                  <a:srgbClr val="FFFFFF"/>
                </a:solidFill>
              </a:rPr>
              <a:t>Page</a:t>
            </a:r>
          </a:p>
        </p:txBody>
      </p:sp>
      <p:sp>
        <p:nvSpPr>
          <p:cNvPr id="8" name="object 8"/>
          <p:cNvSpPr txBox="1">
            <a:spLocks noGrp="1"/>
          </p:cNvSpPr>
          <p:nvPr>
            <p:ph type="ftr" sz="quarter" idx="5"/>
          </p:nvPr>
        </p:nvSpPr>
        <p:spPr>
          <a:xfrm>
            <a:off x="9462067" y="6238314"/>
            <a:ext cx="1504950" cy="258404"/>
          </a:xfrm>
          <a:prstGeom prst="rect">
            <a:avLst/>
          </a:prstGeom>
        </p:spPr>
        <p:txBody>
          <a:bodyPr vert="horz" wrap="square" lIns="0" tIns="27305" rIns="0" bIns="0" rtlCol="0">
            <a:spAutoFit/>
          </a:bodyPr>
          <a:lstStyle/>
          <a:p>
            <a:pPr marL="12700" marR="0" lvl="0" indent="0" algn="l" defTabSz="914400" rtl="0" eaLnBrk="1" fontAlgn="auto" latinLnBrk="0" hangingPunct="1">
              <a:lnSpc>
                <a:spcPct val="100000"/>
              </a:lnSpc>
              <a:spcBef>
                <a:spcPts val="215"/>
              </a:spcBef>
              <a:spcAft>
                <a:spcPts val="0"/>
              </a:spcAft>
              <a:buClrTx/>
              <a:buSzTx/>
              <a:buFontTx/>
              <a:buNone/>
              <a:tabLst/>
              <a:defRPr/>
            </a:pPr>
            <a:r>
              <a:rPr kumimoji="0" sz="1500" b="0" i="0" u="sng" strike="noStrike" kern="1200" cap="none" spc="0" normalizeH="0" baseline="0" noProof="0" dirty="0">
                <a:ln>
                  <a:noFill/>
                </a:ln>
                <a:solidFill>
                  <a:srgbClr val="1E497C"/>
                </a:solidFill>
                <a:effectLst/>
                <a:uLnTx/>
                <a:uFillTx/>
                <a:latin typeface="Segoe UI"/>
                <a:ea typeface="+mn-ea"/>
                <a:cs typeface="Segoe UI"/>
                <a:hlinkClick r:id="rId4">
                  <a:extLst>
                    <a:ext uri="{A12FA001-AC4F-418D-AE19-62706E023703}">
                      <ahyp:hlinkClr xmlns:ahyp="http://schemas.microsoft.com/office/drawing/2018/hyperlinkcolor" val="tx"/>
                    </a:ext>
                  </a:extLst>
                </a:hlinkClick>
              </a:rPr>
              <a:t>www.whcusa.com</a:t>
            </a:r>
          </a:p>
        </p:txBody>
      </p:sp>
      <p:sp>
        <p:nvSpPr>
          <p:cNvPr id="9" name="object 9"/>
          <p:cNvSpPr txBox="1"/>
          <p:nvPr/>
        </p:nvSpPr>
        <p:spPr>
          <a:xfrm>
            <a:off x="11363259" y="6312729"/>
            <a:ext cx="196850" cy="194945"/>
          </a:xfrm>
          <a:prstGeom prst="rect">
            <a:avLst/>
          </a:prstGeom>
        </p:spPr>
        <p:txBody>
          <a:bodyPr vert="horz" wrap="square" lIns="0" tIns="22860" rIns="0" bIns="0" rtlCol="0">
            <a:spAutoFit/>
          </a:bodyPr>
          <a:lstStyle/>
          <a:p>
            <a:pPr marL="25400" marR="0" lvl="0" indent="0" algn="l" defTabSz="914400" rtl="0" eaLnBrk="1" fontAlgn="auto" latinLnBrk="0" hangingPunct="1">
              <a:lnSpc>
                <a:spcPct val="100000"/>
              </a:lnSpc>
              <a:spcBef>
                <a:spcPts val="180"/>
              </a:spcBef>
              <a:spcAft>
                <a:spcPts val="0"/>
              </a:spcAft>
              <a:buClrTx/>
              <a:buSzTx/>
              <a:buFontTx/>
              <a:buNone/>
              <a:tabLst/>
              <a:defRPr/>
            </a:pPr>
            <a:fld id="{81D60167-4931-47E6-BA6A-407CBD079E47}" type="slidenum">
              <a:rPr kumimoji="0" sz="1000" b="1" i="0" u="none" strike="noStrike" kern="1200" cap="none" spc="0" normalizeH="0" baseline="0" noProof="0" dirty="0">
                <a:ln>
                  <a:noFill/>
                </a:ln>
                <a:solidFill>
                  <a:srgbClr val="FFFFFF"/>
                </a:solidFill>
                <a:effectLst/>
                <a:uLnTx/>
                <a:uFillTx/>
                <a:latin typeface="Segoe UI"/>
                <a:ea typeface="+mn-ea"/>
                <a:cs typeface="Segoe UI"/>
              </a:rPr>
              <a:pPr marL="25400" marR="0" lvl="0" indent="0" algn="l" defTabSz="914400" rtl="0" eaLnBrk="1" fontAlgn="auto" latinLnBrk="0" hangingPunct="1">
                <a:lnSpc>
                  <a:spcPct val="100000"/>
                </a:lnSpc>
                <a:spcBef>
                  <a:spcPts val="180"/>
                </a:spcBef>
                <a:spcAft>
                  <a:spcPts val="0"/>
                </a:spcAft>
                <a:buClrTx/>
                <a:buSzTx/>
                <a:buFontTx/>
                <a:buNone/>
                <a:tabLst/>
                <a:defRPr/>
              </a:pPr>
              <a:t>5</a:t>
            </a:fld>
            <a:endParaRPr kumimoji="0" sz="1000" b="0" i="0" u="none" strike="noStrike" kern="1200" cap="none" spc="0" normalizeH="0" baseline="0" noProof="0" dirty="0">
              <a:ln>
                <a:noFill/>
              </a:ln>
              <a:solidFill>
                <a:prstClr val="black"/>
              </a:solidFill>
              <a:effectLst/>
              <a:uLnTx/>
              <a:uFillTx/>
              <a:latin typeface="Segoe UI"/>
              <a:ea typeface="+mn-ea"/>
              <a:cs typeface="Segoe UI"/>
            </a:endParaRPr>
          </a:p>
        </p:txBody>
      </p:sp>
      <p:sp>
        <p:nvSpPr>
          <p:cNvPr id="14" name="Rectangle 13">
            <a:extLst>
              <a:ext uri="{FF2B5EF4-FFF2-40B4-BE49-F238E27FC236}">
                <a16:creationId xmlns:a16="http://schemas.microsoft.com/office/drawing/2014/main" id="{A620E6E0-DF09-47B6-996B-24E32C7AA69D}"/>
              </a:ext>
            </a:extLst>
          </p:cNvPr>
          <p:cNvSpPr/>
          <p:nvPr/>
        </p:nvSpPr>
        <p:spPr>
          <a:xfrm>
            <a:off x="0" y="5613339"/>
            <a:ext cx="12192000" cy="6119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13DA5542-3E06-4FFD-8CEC-9F5B0DCFFF19}"/>
              </a:ext>
            </a:extLst>
          </p:cNvPr>
          <p:cNvSpPr txBox="1"/>
          <p:nvPr/>
        </p:nvSpPr>
        <p:spPr>
          <a:xfrm>
            <a:off x="5606027" y="3044279"/>
            <a:ext cx="5404878"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C000"/>
                </a:solidFill>
                <a:effectLst/>
                <a:uLnTx/>
                <a:uFillTx/>
                <a:latin typeface="Calibri"/>
                <a:ea typeface="+mn-ea"/>
                <a:cs typeface="+mn-cs"/>
              </a:rPr>
              <a:t>https://skool.com/whc</a:t>
            </a:r>
          </a:p>
        </p:txBody>
      </p:sp>
      <p:pic>
        <p:nvPicPr>
          <p:cNvPr id="13" name="Picture 12" descr="Logo, company name&#10;&#10;Description automatically generated">
            <a:extLst>
              <a:ext uri="{FF2B5EF4-FFF2-40B4-BE49-F238E27FC236}">
                <a16:creationId xmlns:a16="http://schemas.microsoft.com/office/drawing/2014/main" id="{D347541F-532D-8B16-7EF4-9746350D8D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757" y="5948292"/>
            <a:ext cx="871861" cy="873651"/>
          </a:xfrm>
          <a:prstGeom prst="rect">
            <a:avLst/>
          </a:prstGeom>
        </p:spPr>
      </p:pic>
      <p:sp>
        <p:nvSpPr>
          <p:cNvPr id="17" name="object 11">
            <a:extLst>
              <a:ext uri="{FF2B5EF4-FFF2-40B4-BE49-F238E27FC236}">
                <a16:creationId xmlns:a16="http://schemas.microsoft.com/office/drawing/2014/main" id="{41CB7931-6C84-9A17-46A9-A95F5A89969D}"/>
              </a:ext>
            </a:extLst>
          </p:cNvPr>
          <p:cNvSpPr txBox="1"/>
          <p:nvPr/>
        </p:nvSpPr>
        <p:spPr>
          <a:xfrm>
            <a:off x="4350046" y="6301762"/>
            <a:ext cx="3493226" cy="166712"/>
          </a:xfrm>
          <a:prstGeom prst="rect">
            <a:avLst/>
          </a:prstGeom>
        </p:spPr>
        <p:txBody>
          <a:bodyPr vert="horz" wrap="square" lIns="0" tIns="12700" rIns="0" bIns="0" rtlCol="0" anchor="t">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000" b="1" i="0" u="none" strike="noStrike" kern="1200" cap="none" spc="-5" normalizeH="0" baseline="0" noProof="0" dirty="0">
                <a:ln>
                  <a:noFill/>
                </a:ln>
                <a:solidFill>
                  <a:srgbClr val="231F20"/>
                </a:solidFill>
                <a:effectLst/>
                <a:uLnTx/>
                <a:uFillTx/>
                <a:latin typeface="Segoe UI Semilight"/>
                <a:ea typeface="+mn-ea"/>
                <a:cs typeface="Segoe UI Semilight"/>
              </a:rPr>
              <a:t>Copyright </a:t>
            </a:r>
            <a:r>
              <a:rPr lang="en-US" sz="1000" b="1" spc="-5" dirty="0">
                <a:solidFill>
                  <a:srgbClr val="231F20"/>
                </a:solidFill>
                <a:latin typeface="Segoe UI Semilight"/>
                <a:cs typeface="Segoe UI Semilight"/>
              </a:rPr>
              <a:t>2026</a:t>
            </a:r>
            <a:r>
              <a:rPr kumimoji="0" lang="en-US" sz="1000" b="1" i="0" u="none" strike="noStrike" kern="1200" cap="none" spc="-5" normalizeH="0" baseline="0" noProof="0" dirty="0">
                <a:ln>
                  <a:noFill/>
                </a:ln>
                <a:solidFill>
                  <a:srgbClr val="231F20"/>
                </a:solidFill>
                <a:effectLst/>
                <a:uLnTx/>
                <a:uFillTx/>
                <a:latin typeface="Segoe UI Semilight"/>
                <a:ea typeface="+mn-ea"/>
                <a:cs typeface="Segoe UI Semilight"/>
              </a:rPr>
              <a:t> www.whcusa.com</a:t>
            </a:r>
            <a:endParaRPr kumimoji="0" sz="1000" b="1" i="0" u="none" strike="noStrike" kern="1200" cap="none" spc="0" normalizeH="0" baseline="0" noProof="0" dirty="0">
              <a:ln>
                <a:noFill/>
              </a:ln>
              <a:solidFill>
                <a:prstClr val="black"/>
              </a:solidFill>
              <a:effectLst/>
              <a:uLnTx/>
              <a:uFillTx/>
              <a:latin typeface="Segoe UI Semilight"/>
              <a:ea typeface="+mn-ea"/>
              <a:cs typeface="Segoe UI Semilight"/>
            </a:endParaRPr>
          </a:p>
        </p:txBody>
      </p:sp>
    </p:spTree>
    <p:extLst>
      <p:ext uri="{BB962C8B-B14F-4D97-AF65-F5344CB8AC3E}">
        <p14:creationId xmlns:p14="http://schemas.microsoft.com/office/powerpoint/2010/main" val="10502978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7912775-B407-466A-B047-EFB4624B2F64}"/>
              </a:ext>
            </a:extLst>
          </p:cNvPr>
          <p:cNvSpPr/>
          <p:nvPr/>
        </p:nvSpPr>
        <p:spPr>
          <a:xfrm>
            <a:off x="0" y="0"/>
            <a:ext cx="12192000" cy="147447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DF24E1F-24A4-4D52-8ACF-B4AAE1F7C21F}"/>
              </a:ext>
            </a:extLst>
          </p:cNvPr>
          <p:cNvSpPr/>
          <p:nvPr/>
        </p:nvSpPr>
        <p:spPr>
          <a:xfrm>
            <a:off x="0" y="171450"/>
            <a:ext cx="12192000" cy="106298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            Products &amp; Services</a:t>
            </a:r>
          </a:p>
        </p:txBody>
      </p:sp>
      <p:sp>
        <p:nvSpPr>
          <p:cNvPr id="11" name="TextBox 10">
            <a:extLst>
              <a:ext uri="{FF2B5EF4-FFF2-40B4-BE49-F238E27FC236}">
                <a16:creationId xmlns:a16="http://schemas.microsoft.com/office/drawing/2014/main" id="{47AA265B-A027-4B83-BB5A-41D4E8BC1A67}"/>
              </a:ext>
            </a:extLst>
          </p:cNvPr>
          <p:cNvSpPr txBox="1"/>
          <p:nvPr/>
        </p:nvSpPr>
        <p:spPr>
          <a:xfrm>
            <a:off x="155307" y="1645920"/>
            <a:ext cx="12036693"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(In one minute, describe your products and services. Show pics if possible.)</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Slide Number Placeholder 2">
            <a:extLst>
              <a:ext uri="{FF2B5EF4-FFF2-40B4-BE49-F238E27FC236}">
                <a16:creationId xmlns:a16="http://schemas.microsoft.com/office/drawing/2014/main" id="{9211601B-AE3F-4CFD-B60F-82156F6AB4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D20A0-21D1-4629-B849-D07C9ACC26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EC197B7B-5205-1E7A-7FE2-844FF590B6C7}"/>
              </a:ext>
            </a:extLst>
          </p:cNvPr>
          <p:cNvSpPr/>
          <p:nvPr/>
        </p:nvSpPr>
        <p:spPr>
          <a:xfrm>
            <a:off x="265167" y="171450"/>
            <a:ext cx="2829260" cy="1130510"/>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Your Logo</a:t>
            </a:r>
          </a:p>
        </p:txBody>
      </p:sp>
    </p:spTree>
    <p:extLst>
      <p:ext uri="{BB962C8B-B14F-4D97-AF65-F5344CB8AC3E}">
        <p14:creationId xmlns:p14="http://schemas.microsoft.com/office/powerpoint/2010/main" val="14364279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7912775-B407-466A-B047-EFB4624B2F64}"/>
              </a:ext>
            </a:extLst>
          </p:cNvPr>
          <p:cNvSpPr/>
          <p:nvPr/>
        </p:nvSpPr>
        <p:spPr>
          <a:xfrm>
            <a:off x="0" y="0"/>
            <a:ext cx="12192000" cy="147447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DF24E1F-24A4-4D52-8ACF-B4AAE1F7C21F}"/>
              </a:ext>
            </a:extLst>
          </p:cNvPr>
          <p:cNvSpPr/>
          <p:nvPr/>
        </p:nvSpPr>
        <p:spPr>
          <a:xfrm>
            <a:off x="0" y="171450"/>
            <a:ext cx="12192000" cy="106298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       </a:t>
            </a:r>
            <a:r>
              <a:rPr kumimoji="0" lang="en-US" sz="40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Our Target Buyers</a:t>
            </a:r>
          </a:p>
        </p:txBody>
      </p:sp>
      <p:sp>
        <p:nvSpPr>
          <p:cNvPr id="3" name="Slide Number Placeholder 2">
            <a:extLst>
              <a:ext uri="{FF2B5EF4-FFF2-40B4-BE49-F238E27FC236}">
                <a16:creationId xmlns:a16="http://schemas.microsoft.com/office/drawing/2014/main" id="{9211601B-AE3F-4CFD-B60F-82156F6AB4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D20A0-21D1-4629-B849-D07C9ACC26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aphicFrame>
        <p:nvGraphicFramePr>
          <p:cNvPr id="2" name="Table 4">
            <a:extLst>
              <a:ext uri="{FF2B5EF4-FFF2-40B4-BE49-F238E27FC236}">
                <a16:creationId xmlns:a16="http://schemas.microsoft.com/office/drawing/2014/main" id="{0AA0A4CD-D703-FA93-E0CB-8D8141C7139C}"/>
              </a:ext>
            </a:extLst>
          </p:cNvPr>
          <p:cNvGraphicFramePr>
            <a:graphicFrameLocks noGrp="1"/>
          </p:cNvGraphicFramePr>
          <p:nvPr/>
        </p:nvGraphicFramePr>
        <p:xfrm>
          <a:off x="152400" y="1645920"/>
          <a:ext cx="11887200" cy="4268507"/>
        </p:xfrm>
        <a:graphic>
          <a:graphicData uri="http://schemas.openxmlformats.org/drawingml/2006/table">
            <a:tbl>
              <a:tblPr firstRow="1" bandRow="1">
                <a:tableStyleId>{0505E3EF-67EA-436B-97B2-0124C06EBD24}</a:tableStyleId>
              </a:tblPr>
              <a:tblGrid>
                <a:gridCol w="1981200">
                  <a:extLst>
                    <a:ext uri="{9D8B030D-6E8A-4147-A177-3AD203B41FA5}">
                      <a16:colId xmlns:a16="http://schemas.microsoft.com/office/drawing/2014/main" val="3897015501"/>
                    </a:ext>
                  </a:extLst>
                </a:gridCol>
                <a:gridCol w="1981200">
                  <a:extLst>
                    <a:ext uri="{9D8B030D-6E8A-4147-A177-3AD203B41FA5}">
                      <a16:colId xmlns:a16="http://schemas.microsoft.com/office/drawing/2014/main" val="2413645161"/>
                    </a:ext>
                  </a:extLst>
                </a:gridCol>
                <a:gridCol w="1981200">
                  <a:extLst>
                    <a:ext uri="{9D8B030D-6E8A-4147-A177-3AD203B41FA5}">
                      <a16:colId xmlns:a16="http://schemas.microsoft.com/office/drawing/2014/main" val="643213942"/>
                    </a:ext>
                  </a:extLst>
                </a:gridCol>
                <a:gridCol w="1981200">
                  <a:extLst>
                    <a:ext uri="{9D8B030D-6E8A-4147-A177-3AD203B41FA5}">
                      <a16:colId xmlns:a16="http://schemas.microsoft.com/office/drawing/2014/main" val="2907713513"/>
                    </a:ext>
                  </a:extLst>
                </a:gridCol>
                <a:gridCol w="1981200">
                  <a:extLst>
                    <a:ext uri="{9D8B030D-6E8A-4147-A177-3AD203B41FA5}">
                      <a16:colId xmlns:a16="http://schemas.microsoft.com/office/drawing/2014/main" val="2654120329"/>
                    </a:ext>
                  </a:extLst>
                </a:gridCol>
                <a:gridCol w="1981200">
                  <a:extLst>
                    <a:ext uri="{9D8B030D-6E8A-4147-A177-3AD203B41FA5}">
                      <a16:colId xmlns:a16="http://schemas.microsoft.com/office/drawing/2014/main" val="1973939999"/>
                    </a:ext>
                  </a:extLst>
                </a:gridCol>
              </a:tblGrid>
              <a:tr h="1422835">
                <a:tc>
                  <a:txBody>
                    <a:bodyPr/>
                    <a:lstStyle/>
                    <a:p>
                      <a:pPr algn="ctr"/>
                      <a:r>
                        <a:rPr lang="en-US" dirty="0"/>
                        <a:t>Customer Type</a:t>
                      </a:r>
                    </a:p>
                  </a:txBody>
                  <a:tcPr/>
                </a:tc>
                <a:tc>
                  <a:txBody>
                    <a:bodyPr/>
                    <a:lstStyle/>
                    <a:p>
                      <a:pPr algn="ctr"/>
                      <a:r>
                        <a:rPr lang="en-US" dirty="0"/>
                        <a:t>Demographics &amp; Location?</a:t>
                      </a:r>
                    </a:p>
                  </a:txBody>
                  <a:tcPr/>
                </a:tc>
                <a:tc>
                  <a:txBody>
                    <a:bodyPr/>
                    <a:lstStyle/>
                    <a:p>
                      <a:pPr algn="ctr"/>
                      <a:r>
                        <a:rPr lang="en-US" dirty="0"/>
                        <a:t>What is the potential size of the market in the target area? </a:t>
                      </a:r>
                    </a:p>
                  </a:txBody>
                  <a:tcPr/>
                </a:tc>
                <a:tc>
                  <a:txBody>
                    <a:bodyPr/>
                    <a:lstStyle/>
                    <a:p>
                      <a:pPr algn="ctr"/>
                      <a:r>
                        <a:rPr lang="en-US" dirty="0"/>
                        <a:t>What are their Needs?</a:t>
                      </a:r>
                    </a:p>
                  </a:txBody>
                  <a:tcPr/>
                </a:tc>
                <a:tc>
                  <a:txBody>
                    <a:bodyPr/>
                    <a:lstStyle/>
                    <a:p>
                      <a:pPr algn="ctr"/>
                      <a:r>
                        <a:rPr lang="en-US" dirty="0"/>
                        <a:t>How often do they buy?</a:t>
                      </a:r>
                    </a:p>
                  </a:txBody>
                  <a:tcPr/>
                </a:tc>
                <a:tc>
                  <a:txBody>
                    <a:bodyPr/>
                    <a:lstStyle/>
                    <a:p>
                      <a:pPr algn="ctr"/>
                      <a:r>
                        <a:rPr lang="en-US" dirty="0"/>
                        <a:t>How do they find info to make buying decisions? </a:t>
                      </a:r>
                    </a:p>
                  </a:txBody>
                  <a:tcPr/>
                </a:tc>
                <a:extLst>
                  <a:ext uri="{0D108BD9-81ED-4DB2-BD59-A6C34878D82A}">
                    <a16:rowId xmlns:a16="http://schemas.microsoft.com/office/drawing/2014/main" val="1565847309"/>
                  </a:ext>
                </a:extLst>
              </a:tr>
              <a:tr h="711418">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265400299"/>
                  </a:ext>
                </a:extLst>
              </a:tr>
              <a:tr h="711418">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4021471768"/>
                  </a:ext>
                </a:extLst>
              </a:tr>
              <a:tr h="711418">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316534264"/>
                  </a:ext>
                </a:extLst>
              </a:tr>
              <a:tr h="711418">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600423109"/>
                  </a:ext>
                </a:extLst>
              </a:tr>
            </a:tbl>
          </a:graphicData>
        </a:graphic>
      </p:graphicFrame>
      <p:sp>
        <p:nvSpPr>
          <p:cNvPr id="5" name="TextBox 4">
            <a:extLst>
              <a:ext uri="{FF2B5EF4-FFF2-40B4-BE49-F238E27FC236}">
                <a16:creationId xmlns:a16="http://schemas.microsoft.com/office/drawing/2014/main" id="{1038668D-5F6A-53CD-4E17-31472808CDB9}"/>
              </a:ext>
            </a:extLst>
          </p:cNvPr>
          <p:cNvSpPr txBox="1"/>
          <p:nvPr/>
        </p:nvSpPr>
        <p:spPr>
          <a:xfrm>
            <a:off x="155307" y="5935333"/>
            <a:ext cx="1203669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(In one minute, describe your customer types and their key details. Use numbers to help us better understand the size of the market and the opportunity for your business!)</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Rounded Corners 5">
            <a:extLst>
              <a:ext uri="{FF2B5EF4-FFF2-40B4-BE49-F238E27FC236}">
                <a16:creationId xmlns:a16="http://schemas.microsoft.com/office/drawing/2014/main" id="{856877F3-58A5-E6BF-68E2-A68CC66B9899}"/>
              </a:ext>
            </a:extLst>
          </p:cNvPr>
          <p:cNvSpPr/>
          <p:nvPr/>
        </p:nvSpPr>
        <p:spPr>
          <a:xfrm>
            <a:off x="265167" y="171450"/>
            <a:ext cx="2829260" cy="1130510"/>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Your Logo</a:t>
            </a:r>
          </a:p>
        </p:txBody>
      </p:sp>
    </p:spTree>
    <p:extLst>
      <p:ext uri="{BB962C8B-B14F-4D97-AF65-F5344CB8AC3E}">
        <p14:creationId xmlns:p14="http://schemas.microsoft.com/office/powerpoint/2010/main" val="33306020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7912775-B407-466A-B047-EFB4624B2F64}"/>
              </a:ext>
            </a:extLst>
          </p:cNvPr>
          <p:cNvSpPr/>
          <p:nvPr/>
        </p:nvSpPr>
        <p:spPr>
          <a:xfrm>
            <a:off x="0" y="0"/>
            <a:ext cx="12192000" cy="147447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DF24E1F-24A4-4D52-8ACF-B4AAE1F7C21F}"/>
              </a:ext>
            </a:extLst>
          </p:cNvPr>
          <p:cNvSpPr/>
          <p:nvPr/>
        </p:nvSpPr>
        <p:spPr>
          <a:xfrm>
            <a:off x="0" y="171450"/>
            <a:ext cx="12192000" cy="106298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            Testimonials</a:t>
            </a:r>
          </a:p>
        </p:txBody>
      </p:sp>
      <p:sp>
        <p:nvSpPr>
          <p:cNvPr id="11" name="TextBox 10">
            <a:extLst>
              <a:ext uri="{FF2B5EF4-FFF2-40B4-BE49-F238E27FC236}">
                <a16:creationId xmlns:a16="http://schemas.microsoft.com/office/drawing/2014/main" id="{47AA265B-A027-4B83-BB5A-41D4E8BC1A67}"/>
              </a:ext>
            </a:extLst>
          </p:cNvPr>
          <p:cNvSpPr txBox="1"/>
          <p:nvPr/>
        </p:nvSpPr>
        <p:spPr>
          <a:xfrm>
            <a:off x="155307" y="5477256"/>
            <a:ext cx="12036693" cy="18774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(In one minute, describe what your customers/ clients/ patients say about your business. If possible, display 2 to 3 testimonials, or a screen shot of your gold stars. Do not read the reviews to the audience. Highlight consistent themes in what they say about your business.)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Slide Number Placeholder 2">
            <a:extLst>
              <a:ext uri="{FF2B5EF4-FFF2-40B4-BE49-F238E27FC236}">
                <a16:creationId xmlns:a16="http://schemas.microsoft.com/office/drawing/2014/main" id="{9211601B-AE3F-4CFD-B60F-82156F6AB4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D20A0-21D1-4629-B849-D07C9ACC26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596A1CEF-B19E-56BA-796F-CEC64CD89B02}"/>
              </a:ext>
            </a:extLst>
          </p:cNvPr>
          <p:cNvSpPr/>
          <p:nvPr/>
        </p:nvSpPr>
        <p:spPr>
          <a:xfrm>
            <a:off x="265167" y="171450"/>
            <a:ext cx="2829260" cy="1130510"/>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Your Logo</a:t>
            </a:r>
          </a:p>
        </p:txBody>
      </p:sp>
      <p:sp>
        <p:nvSpPr>
          <p:cNvPr id="6" name="TextBox 5">
            <a:extLst>
              <a:ext uri="{FF2B5EF4-FFF2-40B4-BE49-F238E27FC236}">
                <a16:creationId xmlns:a16="http://schemas.microsoft.com/office/drawing/2014/main" id="{7C39D101-31D7-7F95-DFC2-10C88B15BF09}"/>
              </a:ext>
            </a:extLst>
          </p:cNvPr>
          <p:cNvSpPr txBox="1"/>
          <p:nvPr/>
        </p:nvSpPr>
        <p:spPr>
          <a:xfrm>
            <a:off x="8948928" y="2258568"/>
            <a:ext cx="310896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Customers usually say we are…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72996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7912775-B407-466A-B047-EFB4624B2F64}"/>
              </a:ext>
            </a:extLst>
          </p:cNvPr>
          <p:cNvSpPr/>
          <p:nvPr/>
        </p:nvSpPr>
        <p:spPr>
          <a:xfrm>
            <a:off x="0" y="0"/>
            <a:ext cx="12192000" cy="147447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DF24E1F-24A4-4D52-8ACF-B4AAE1F7C21F}"/>
              </a:ext>
            </a:extLst>
          </p:cNvPr>
          <p:cNvSpPr/>
          <p:nvPr/>
        </p:nvSpPr>
        <p:spPr>
          <a:xfrm>
            <a:off x="0" y="171450"/>
            <a:ext cx="12192000" cy="106298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Current Pricing</a:t>
            </a:r>
          </a:p>
        </p:txBody>
      </p:sp>
      <p:sp>
        <p:nvSpPr>
          <p:cNvPr id="11" name="TextBox 10">
            <a:extLst>
              <a:ext uri="{FF2B5EF4-FFF2-40B4-BE49-F238E27FC236}">
                <a16:creationId xmlns:a16="http://schemas.microsoft.com/office/drawing/2014/main" id="{47AA265B-A027-4B83-BB5A-41D4E8BC1A67}"/>
              </a:ext>
            </a:extLst>
          </p:cNvPr>
          <p:cNvSpPr txBox="1"/>
          <p:nvPr/>
        </p:nvSpPr>
        <p:spPr>
          <a:xfrm>
            <a:off x="152399" y="4166882"/>
            <a:ext cx="11777189"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Current Monthly Sales Volume: ___ (Average number of sales or revenue in recent months)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Current Monthly Expenses: $ ______ (Average amount of business expenses in recent months)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Current Pricing Range: $____ to $____ (State the lowest and highest prices for the categories of what you offer)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Do we plan to raise our prices in the next 12 months? (Yes or No)</a:t>
            </a:r>
          </a:p>
        </p:txBody>
      </p:sp>
      <p:sp>
        <p:nvSpPr>
          <p:cNvPr id="3" name="Slide Number Placeholder 2">
            <a:extLst>
              <a:ext uri="{FF2B5EF4-FFF2-40B4-BE49-F238E27FC236}">
                <a16:creationId xmlns:a16="http://schemas.microsoft.com/office/drawing/2014/main" id="{9211601B-AE3F-4CFD-B60F-82156F6AB4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D20A0-21D1-4629-B849-D07C9ACC26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aphicFrame>
        <p:nvGraphicFramePr>
          <p:cNvPr id="2" name="Table 4">
            <a:extLst>
              <a:ext uri="{FF2B5EF4-FFF2-40B4-BE49-F238E27FC236}">
                <a16:creationId xmlns:a16="http://schemas.microsoft.com/office/drawing/2014/main" id="{01CB35C9-A2DD-9C83-E6E6-7CFF3573110D}"/>
              </a:ext>
            </a:extLst>
          </p:cNvPr>
          <p:cNvGraphicFramePr>
            <a:graphicFrameLocks noGrp="1"/>
          </p:cNvGraphicFramePr>
          <p:nvPr/>
        </p:nvGraphicFramePr>
        <p:xfrm>
          <a:off x="152400" y="1670267"/>
          <a:ext cx="11887200" cy="2300818"/>
        </p:xfrm>
        <a:graphic>
          <a:graphicData uri="http://schemas.openxmlformats.org/drawingml/2006/table">
            <a:tbl>
              <a:tblPr firstRow="1" bandRow="1">
                <a:tableStyleId>{0505E3EF-67EA-436B-97B2-0124C06EBD24}</a:tableStyleId>
              </a:tblPr>
              <a:tblGrid>
                <a:gridCol w="2971800">
                  <a:extLst>
                    <a:ext uri="{9D8B030D-6E8A-4147-A177-3AD203B41FA5}">
                      <a16:colId xmlns:a16="http://schemas.microsoft.com/office/drawing/2014/main" val="4044088220"/>
                    </a:ext>
                  </a:extLst>
                </a:gridCol>
                <a:gridCol w="2971800">
                  <a:extLst>
                    <a:ext uri="{9D8B030D-6E8A-4147-A177-3AD203B41FA5}">
                      <a16:colId xmlns:a16="http://schemas.microsoft.com/office/drawing/2014/main" val="2702575143"/>
                    </a:ext>
                  </a:extLst>
                </a:gridCol>
                <a:gridCol w="2971800">
                  <a:extLst>
                    <a:ext uri="{9D8B030D-6E8A-4147-A177-3AD203B41FA5}">
                      <a16:colId xmlns:a16="http://schemas.microsoft.com/office/drawing/2014/main" val="3789076510"/>
                    </a:ext>
                  </a:extLst>
                </a:gridCol>
                <a:gridCol w="2971800">
                  <a:extLst>
                    <a:ext uri="{9D8B030D-6E8A-4147-A177-3AD203B41FA5}">
                      <a16:colId xmlns:a16="http://schemas.microsoft.com/office/drawing/2014/main" val="2802531110"/>
                    </a:ext>
                  </a:extLst>
                </a:gridCol>
              </a:tblGrid>
              <a:tr h="1150409">
                <a:tc>
                  <a:txBody>
                    <a:bodyPr/>
                    <a:lstStyle/>
                    <a:p>
                      <a:r>
                        <a:rPr lang="en-US" dirty="0"/>
                        <a:t>Current Monthly Sales Volume (# of transactions or average $)</a:t>
                      </a:r>
                    </a:p>
                  </a:txBody>
                  <a:tcPr/>
                </a:tc>
                <a:tc>
                  <a:txBody>
                    <a:bodyPr/>
                    <a:lstStyle/>
                    <a:p>
                      <a:r>
                        <a:rPr lang="en-US" dirty="0"/>
                        <a:t>Current Monthly Expenses ($)</a:t>
                      </a:r>
                    </a:p>
                  </a:txBody>
                  <a:tcPr/>
                </a:tc>
                <a:tc>
                  <a:txBody>
                    <a:bodyPr/>
                    <a:lstStyle/>
                    <a:p>
                      <a:r>
                        <a:rPr lang="en-US" dirty="0"/>
                        <a:t>Current Price Range ($)</a:t>
                      </a:r>
                    </a:p>
                  </a:txBody>
                  <a:tcPr/>
                </a:tc>
                <a:tc>
                  <a:txBody>
                    <a:bodyPr/>
                    <a:lstStyle/>
                    <a:p>
                      <a:r>
                        <a:rPr lang="en-US" dirty="0"/>
                        <a:t>Do we plan to raise our prices in the next 12 months? (Yes or No)</a:t>
                      </a:r>
                    </a:p>
                  </a:txBody>
                  <a:tcPr/>
                </a:tc>
                <a:extLst>
                  <a:ext uri="{0D108BD9-81ED-4DB2-BD59-A6C34878D82A}">
                    <a16:rowId xmlns:a16="http://schemas.microsoft.com/office/drawing/2014/main" val="936040240"/>
                  </a:ext>
                </a:extLst>
              </a:tr>
              <a:tr h="1150409">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670252711"/>
                  </a:ext>
                </a:extLst>
              </a:tr>
            </a:tbl>
          </a:graphicData>
        </a:graphic>
      </p:graphicFrame>
      <p:sp>
        <p:nvSpPr>
          <p:cNvPr id="5" name="Rectangle: Rounded Corners 4">
            <a:extLst>
              <a:ext uri="{FF2B5EF4-FFF2-40B4-BE49-F238E27FC236}">
                <a16:creationId xmlns:a16="http://schemas.microsoft.com/office/drawing/2014/main" id="{FD252068-53C6-3224-6E70-636172F8CD6A}"/>
              </a:ext>
            </a:extLst>
          </p:cNvPr>
          <p:cNvSpPr/>
          <p:nvPr/>
        </p:nvSpPr>
        <p:spPr>
          <a:xfrm>
            <a:off x="265167" y="171450"/>
            <a:ext cx="2829260" cy="1130510"/>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Your Logo</a:t>
            </a:r>
          </a:p>
        </p:txBody>
      </p:sp>
    </p:spTree>
    <p:extLst>
      <p:ext uri="{BB962C8B-B14F-4D97-AF65-F5344CB8AC3E}">
        <p14:creationId xmlns:p14="http://schemas.microsoft.com/office/powerpoint/2010/main" val="5754309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7912775-B407-466A-B047-EFB4624B2F64}"/>
              </a:ext>
            </a:extLst>
          </p:cNvPr>
          <p:cNvSpPr/>
          <p:nvPr/>
        </p:nvSpPr>
        <p:spPr>
          <a:xfrm>
            <a:off x="0" y="0"/>
            <a:ext cx="12192000" cy="147447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DF24E1F-24A4-4D52-8ACF-B4AAE1F7C21F}"/>
              </a:ext>
            </a:extLst>
          </p:cNvPr>
          <p:cNvSpPr/>
          <p:nvPr/>
        </p:nvSpPr>
        <p:spPr>
          <a:xfrm>
            <a:off x="0" y="171450"/>
            <a:ext cx="12192000" cy="106298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Competition</a:t>
            </a:r>
          </a:p>
        </p:txBody>
      </p:sp>
      <p:sp>
        <p:nvSpPr>
          <p:cNvPr id="11" name="TextBox 10">
            <a:extLst>
              <a:ext uri="{FF2B5EF4-FFF2-40B4-BE49-F238E27FC236}">
                <a16:creationId xmlns:a16="http://schemas.microsoft.com/office/drawing/2014/main" id="{47AA265B-A027-4B83-BB5A-41D4E8BC1A67}"/>
              </a:ext>
            </a:extLst>
          </p:cNvPr>
          <p:cNvSpPr txBox="1"/>
          <p:nvPr/>
        </p:nvSpPr>
        <p:spPr>
          <a:xfrm>
            <a:off x="152400" y="5029762"/>
            <a:ext cx="1154788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(Google your category of business in your geographical area. In one minute, describe their strengths and how you are stronger.)</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Slide Number Placeholder 2">
            <a:extLst>
              <a:ext uri="{FF2B5EF4-FFF2-40B4-BE49-F238E27FC236}">
                <a16:creationId xmlns:a16="http://schemas.microsoft.com/office/drawing/2014/main" id="{9211601B-AE3F-4CFD-B60F-82156F6AB4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D20A0-21D1-4629-B849-D07C9ACC26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aphicFrame>
        <p:nvGraphicFramePr>
          <p:cNvPr id="6" name="Table 6">
            <a:extLst>
              <a:ext uri="{FF2B5EF4-FFF2-40B4-BE49-F238E27FC236}">
                <a16:creationId xmlns:a16="http://schemas.microsoft.com/office/drawing/2014/main" id="{785DBE40-803D-7B45-765A-0841F6BC2A49}"/>
              </a:ext>
            </a:extLst>
          </p:cNvPr>
          <p:cNvGraphicFramePr>
            <a:graphicFrameLocks noGrp="1"/>
          </p:cNvGraphicFramePr>
          <p:nvPr/>
        </p:nvGraphicFramePr>
        <p:xfrm>
          <a:off x="152400" y="1643771"/>
          <a:ext cx="11887200" cy="3278188"/>
        </p:xfrm>
        <a:graphic>
          <a:graphicData uri="http://schemas.openxmlformats.org/drawingml/2006/table">
            <a:tbl>
              <a:tblPr firstRow="1" bandRow="1">
                <a:tableStyleId>{0505E3EF-67EA-436B-97B2-0124C06EBD24}</a:tableStyleId>
              </a:tblPr>
              <a:tblGrid>
                <a:gridCol w="2971800">
                  <a:extLst>
                    <a:ext uri="{9D8B030D-6E8A-4147-A177-3AD203B41FA5}">
                      <a16:colId xmlns:a16="http://schemas.microsoft.com/office/drawing/2014/main" val="3285643251"/>
                    </a:ext>
                  </a:extLst>
                </a:gridCol>
                <a:gridCol w="2971800">
                  <a:extLst>
                    <a:ext uri="{9D8B030D-6E8A-4147-A177-3AD203B41FA5}">
                      <a16:colId xmlns:a16="http://schemas.microsoft.com/office/drawing/2014/main" val="251165079"/>
                    </a:ext>
                  </a:extLst>
                </a:gridCol>
                <a:gridCol w="2971800">
                  <a:extLst>
                    <a:ext uri="{9D8B030D-6E8A-4147-A177-3AD203B41FA5}">
                      <a16:colId xmlns:a16="http://schemas.microsoft.com/office/drawing/2014/main" val="3339633450"/>
                    </a:ext>
                  </a:extLst>
                </a:gridCol>
                <a:gridCol w="2971800">
                  <a:extLst>
                    <a:ext uri="{9D8B030D-6E8A-4147-A177-3AD203B41FA5}">
                      <a16:colId xmlns:a16="http://schemas.microsoft.com/office/drawing/2014/main" val="3368759644"/>
                    </a:ext>
                  </a:extLst>
                </a:gridCol>
              </a:tblGrid>
              <a:tr h="819547">
                <a:tc>
                  <a:txBody>
                    <a:bodyPr/>
                    <a:lstStyle/>
                    <a:p>
                      <a:r>
                        <a:rPr lang="en-US" dirty="0"/>
                        <a:t>Competitor</a:t>
                      </a:r>
                    </a:p>
                  </a:txBody>
                  <a:tcPr/>
                </a:tc>
                <a:tc>
                  <a:txBody>
                    <a:bodyPr/>
                    <a:lstStyle/>
                    <a:p>
                      <a:r>
                        <a:rPr lang="en-US" dirty="0"/>
                        <a:t>Their Location</a:t>
                      </a:r>
                    </a:p>
                  </a:txBody>
                  <a:tcPr/>
                </a:tc>
                <a:tc>
                  <a:txBody>
                    <a:bodyPr/>
                    <a:lstStyle/>
                    <a:p>
                      <a:r>
                        <a:rPr lang="en-US" dirty="0"/>
                        <a:t>Their Strengths  </a:t>
                      </a:r>
                    </a:p>
                  </a:txBody>
                  <a:tcPr/>
                </a:tc>
                <a:tc>
                  <a:txBody>
                    <a:bodyPr/>
                    <a:lstStyle/>
                    <a:p>
                      <a:r>
                        <a:rPr lang="en-US" dirty="0"/>
                        <a:t>Comparison</a:t>
                      </a:r>
                    </a:p>
                  </a:txBody>
                  <a:tcPr/>
                </a:tc>
                <a:extLst>
                  <a:ext uri="{0D108BD9-81ED-4DB2-BD59-A6C34878D82A}">
                    <a16:rowId xmlns:a16="http://schemas.microsoft.com/office/drawing/2014/main" val="1967961571"/>
                  </a:ext>
                </a:extLst>
              </a:tr>
              <a:tr h="819547">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641497687"/>
                  </a:ext>
                </a:extLst>
              </a:tr>
              <a:tr h="819547">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412590688"/>
                  </a:ext>
                </a:extLst>
              </a:tr>
              <a:tr h="819547">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772383497"/>
                  </a:ext>
                </a:extLst>
              </a:tr>
            </a:tbl>
          </a:graphicData>
        </a:graphic>
      </p:graphicFrame>
      <p:sp>
        <p:nvSpPr>
          <p:cNvPr id="2" name="Rectangle: Rounded Corners 1">
            <a:extLst>
              <a:ext uri="{FF2B5EF4-FFF2-40B4-BE49-F238E27FC236}">
                <a16:creationId xmlns:a16="http://schemas.microsoft.com/office/drawing/2014/main" id="{BE7933D6-7679-D9AC-757F-D768D17B5354}"/>
              </a:ext>
            </a:extLst>
          </p:cNvPr>
          <p:cNvSpPr/>
          <p:nvPr/>
        </p:nvSpPr>
        <p:spPr>
          <a:xfrm>
            <a:off x="265167" y="171450"/>
            <a:ext cx="2829260" cy="1130510"/>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Your Logo</a:t>
            </a:r>
          </a:p>
        </p:txBody>
      </p:sp>
    </p:spTree>
    <p:extLst>
      <p:ext uri="{BB962C8B-B14F-4D97-AF65-F5344CB8AC3E}">
        <p14:creationId xmlns:p14="http://schemas.microsoft.com/office/powerpoint/2010/main" val="30932838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7912775-B407-466A-B047-EFB4624B2F64}"/>
              </a:ext>
            </a:extLst>
          </p:cNvPr>
          <p:cNvSpPr/>
          <p:nvPr/>
        </p:nvSpPr>
        <p:spPr>
          <a:xfrm>
            <a:off x="0" y="0"/>
            <a:ext cx="12192000" cy="147447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DF24E1F-24A4-4D52-8ACF-B4AAE1F7C21F}"/>
              </a:ext>
            </a:extLst>
          </p:cNvPr>
          <p:cNvSpPr/>
          <p:nvPr/>
        </p:nvSpPr>
        <p:spPr>
          <a:xfrm>
            <a:off x="0" y="171450"/>
            <a:ext cx="12192000" cy="106298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Past Sales Data</a:t>
            </a:r>
          </a:p>
        </p:txBody>
      </p:sp>
      <p:sp>
        <p:nvSpPr>
          <p:cNvPr id="11" name="TextBox 10">
            <a:extLst>
              <a:ext uri="{FF2B5EF4-FFF2-40B4-BE49-F238E27FC236}">
                <a16:creationId xmlns:a16="http://schemas.microsoft.com/office/drawing/2014/main" id="{47AA265B-A027-4B83-BB5A-41D4E8BC1A67}"/>
              </a:ext>
            </a:extLst>
          </p:cNvPr>
          <p:cNvSpPr txBox="1"/>
          <p:nvPr/>
        </p:nvSpPr>
        <p:spPr>
          <a:xfrm>
            <a:off x="77653" y="5086677"/>
            <a:ext cx="12036693"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(Remember, Profit = Revenue – Expenses. In one minute, state the revenue, expenses and profit for the past three years. If you had a negative or took a loss, that’s okay! If you were not open during that year, just delete that line.)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Slide Number Placeholder 2">
            <a:extLst>
              <a:ext uri="{FF2B5EF4-FFF2-40B4-BE49-F238E27FC236}">
                <a16:creationId xmlns:a16="http://schemas.microsoft.com/office/drawing/2014/main" id="{9211601B-AE3F-4CFD-B60F-82156F6AB4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D20A0-21D1-4629-B849-D07C9ACC26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aphicFrame>
        <p:nvGraphicFramePr>
          <p:cNvPr id="5" name="Table 5">
            <a:extLst>
              <a:ext uri="{FF2B5EF4-FFF2-40B4-BE49-F238E27FC236}">
                <a16:creationId xmlns:a16="http://schemas.microsoft.com/office/drawing/2014/main" id="{ECD2D787-076B-B230-9832-C66F2FF70AE3}"/>
              </a:ext>
            </a:extLst>
          </p:cNvPr>
          <p:cNvGraphicFramePr>
            <a:graphicFrameLocks noGrp="1"/>
          </p:cNvGraphicFramePr>
          <p:nvPr>
            <p:extLst>
              <p:ext uri="{D42A27DB-BD31-4B8C-83A1-F6EECF244321}">
                <p14:modId xmlns:p14="http://schemas.microsoft.com/office/powerpoint/2010/main" val="86318164"/>
              </p:ext>
            </p:extLst>
          </p:nvPr>
        </p:nvGraphicFramePr>
        <p:xfrm>
          <a:off x="152400" y="1625127"/>
          <a:ext cx="11887200" cy="3408208"/>
        </p:xfrm>
        <a:graphic>
          <a:graphicData uri="http://schemas.openxmlformats.org/drawingml/2006/table">
            <a:tbl>
              <a:tblPr firstRow="1" bandRow="1">
                <a:tableStyleId>{0505E3EF-67EA-436B-97B2-0124C06EBD24}</a:tableStyleId>
              </a:tblPr>
              <a:tblGrid>
                <a:gridCol w="3962400">
                  <a:extLst>
                    <a:ext uri="{9D8B030D-6E8A-4147-A177-3AD203B41FA5}">
                      <a16:colId xmlns:a16="http://schemas.microsoft.com/office/drawing/2014/main" val="618164752"/>
                    </a:ext>
                  </a:extLst>
                </a:gridCol>
                <a:gridCol w="1981200">
                  <a:extLst>
                    <a:ext uri="{9D8B030D-6E8A-4147-A177-3AD203B41FA5}">
                      <a16:colId xmlns:a16="http://schemas.microsoft.com/office/drawing/2014/main" val="2991813375"/>
                    </a:ext>
                  </a:extLst>
                </a:gridCol>
                <a:gridCol w="1981200">
                  <a:extLst>
                    <a:ext uri="{9D8B030D-6E8A-4147-A177-3AD203B41FA5}">
                      <a16:colId xmlns:a16="http://schemas.microsoft.com/office/drawing/2014/main" val="1200663937"/>
                    </a:ext>
                  </a:extLst>
                </a:gridCol>
                <a:gridCol w="3962400">
                  <a:extLst>
                    <a:ext uri="{9D8B030D-6E8A-4147-A177-3AD203B41FA5}">
                      <a16:colId xmlns:a16="http://schemas.microsoft.com/office/drawing/2014/main" val="2465129800"/>
                    </a:ext>
                  </a:extLst>
                </a:gridCol>
              </a:tblGrid>
              <a:tr h="852052">
                <a:tc>
                  <a:txBody>
                    <a:bodyPr/>
                    <a:lstStyle/>
                    <a:p>
                      <a:r>
                        <a:rPr lang="en-US" dirty="0"/>
                        <a:t>Year</a:t>
                      </a:r>
                    </a:p>
                  </a:txBody>
                  <a:tcPr/>
                </a:tc>
                <a:tc>
                  <a:txBody>
                    <a:bodyPr/>
                    <a:lstStyle/>
                    <a:p>
                      <a:r>
                        <a:rPr lang="en-US" dirty="0"/>
                        <a:t>Revenue ($)</a:t>
                      </a:r>
                    </a:p>
                  </a:txBody>
                  <a:tcPr>
                    <a:lnR w="12700" cap="flat" cmpd="sng" algn="ctr">
                      <a:solidFill>
                        <a:schemeClr val="tx1"/>
                      </a:solidFill>
                      <a:prstDash val="solid"/>
                      <a:round/>
                      <a:headEnd type="none" w="med" len="med"/>
                      <a:tailEnd type="none" w="med" len="med"/>
                    </a:lnR>
                  </a:tcPr>
                </a:tc>
                <a:tc>
                  <a:txBody>
                    <a:bodyPr/>
                    <a:lstStyle/>
                    <a:p>
                      <a:r>
                        <a:rPr lang="en-US" dirty="0"/>
                        <a:t>Expenses ($)</a:t>
                      </a:r>
                    </a:p>
                  </a:txBody>
                  <a:tcPr>
                    <a:lnL w="12700" cap="flat" cmpd="sng" algn="ctr">
                      <a:solidFill>
                        <a:schemeClr val="tx1"/>
                      </a:solidFill>
                      <a:prstDash val="solid"/>
                      <a:round/>
                      <a:headEnd type="none" w="med" len="med"/>
                      <a:tailEnd type="none" w="med" len="med"/>
                    </a:lnL>
                  </a:tcPr>
                </a:tc>
                <a:tc>
                  <a:txBody>
                    <a:bodyPr/>
                    <a:lstStyle/>
                    <a:p>
                      <a:r>
                        <a:rPr lang="en-US" dirty="0"/>
                        <a:t>Profit ($)</a:t>
                      </a:r>
                    </a:p>
                  </a:txBody>
                  <a:tcPr/>
                </a:tc>
                <a:extLst>
                  <a:ext uri="{0D108BD9-81ED-4DB2-BD59-A6C34878D82A}">
                    <a16:rowId xmlns:a16="http://schemas.microsoft.com/office/drawing/2014/main" val="1158675754"/>
                  </a:ext>
                </a:extLst>
              </a:tr>
              <a:tr h="852052">
                <a:tc>
                  <a:txBody>
                    <a:bodyPr/>
                    <a:lstStyle/>
                    <a:p>
                      <a:r>
                        <a:rPr lang="en-US" dirty="0"/>
                        <a:t>2023</a:t>
                      </a:r>
                    </a:p>
                  </a:txBody>
                  <a:tcPr/>
                </a:tc>
                <a:tc>
                  <a:txBody>
                    <a:bodyPr/>
                    <a:lstStyle/>
                    <a:p>
                      <a:endParaRPr lang="en-US" dirty="0"/>
                    </a:p>
                  </a:txBody>
                  <a:tcPr>
                    <a:lnR w="12700" cap="flat" cmpd="sng" algn="ctr">
                      <a:solidFill>
                        <a:schemeClr val="tx1"/>
                      </a:solidFill>
                      <a:prstDash val="solid"/>
                      <a:round/>
                      <a:headEnd type="none" w="med" len="med"/>
                      <a:tailEnd type="none" w="med" len="med"/>
                    </a:lnR>
                  </a:tcPr>
                </a:tc>
                <a:tc>
                  <a:txBody>
                    <a:bodyPr/>
                    <a:lstStyle/>
                    <a:p>
                      <a:endParaRPr lang="en-US" dirty="0"/>
                    </a:p>
                  </a:txBody>
                  <a:tcPr>
                    <a:lnL w="12700" cap="flat" cmpd="sng" algn="ctr">
                      <a:solidFill>
                        <a:schemeClr val="tx1"/>
                      </a:solidFill>
                      <a:prstDash val="solid"/>
                      <a:round/>
                      <a:headEnd type="none" w="med" len="med"/>
                      <a:tailEnd type="none" w="med" len="med"/>
                    </a:lnL>
                  </a:tcPr>
                </a:tc>
                <a:tc>
                  <a:txBody>
                    <a:bodyPr/>
                    <a:lstStyle/>
                    <a:p>
                      <a:endParaRPr lang="en-US" dirty="0"/>
                    </a:p>
                  </a:txBody>
                  <a:tcPr/>
                </a:tc>
                <a:extLst>
                  <a:ext uri="{0D108BD9-81ED-4DB2-BD59-A6C34878D82A}">
                    <a16:rowId xmlns:a16="http://schemas.microsoft.com/office/drawing/2014/main" val="1250082299"/>
                  </a:ext>
                </a:extLst>
              </a:tr>
              <a:tr h="852052">
                <a:tc>
                  <a:txBody>
                    <a:bodyPr/>
                    <a:lstStyle/>
                    <a:p>
                      <a:r>
                        <a:rPr lang="en-US" dirty="0"/>
                        <a:t>2024</a:t>
                      </a:r>
                    </a:p>
                  </a:txBody>
                  <a:tcPr/>
                </a:tc>
                <a:tc>
                  <a:txBody>
                    <a:bodyPr/>
                    <a:lstStyle/>
                    <a:p>
                      <a:endParaRPr lang="en-US" dirty="0"/>
                    </a:p>
                  </a:txBody>
                  <a:tcPr>
                    <a:lnR w="12700" cap="flat" cmpd="sng" algn="ctr">
                      <a:solidFill>
                        <a:schemeClr val="tx1"/>
                      </a:solidFill>
                      <a:prstDash val="solid"/>
                      <a:round/>
                      <a:headEnd type="none" w="med" len="med"/>
                      <a:tailEnd type="none" w="med" len="med"/>
                    </a:lnR>
                  </a:tcPr>
                </a:tc>
                <a:tc>
                  <a:txBody>
                    <a:bodyPr/>
                    <a:lstStyle/>
                    <a:p>
                      <a:endParaRPr lang="en-US" dirty="0"/>
                    </a:p>
                  </a:txBody>
                  <a:tcPr>
                    <a:lnL w="12700" cap="flat" cmpd="sng" algn="ctr">
                      <a:solidFill>
                        <a:schemeClr val="tx1"/>
                      </a:solidFill>
                      <a:prstDash val="solid"/>
                      <a:round/>
                      <a:headEnd type="none" w="med" len="med"/>
                      <a:tailEnd type="none" w="med" len="med"/>
                    </a:lnL>
                  </a:tcPr>
                </a:tc>
                <a:tc>
                  <a:txBody>
                    <a:bodyPr/>
                    <a:lstStyle/>
                    <a:p>
                      <a:endParaRPr lang="en-US" dirty="0"/>
                    </a:p>
                  </a:txBody>
                  <a:tcPr/>
                </a:tc>
                <a:extLst>
                  <a:ext uri="{0D108BD9-81ED-4DB2-BD59-A6C34878D82A}">
                    <a16:rowId xmlns:a16="http://schemas.microsoft.com/office/drawing/2014/main" val="1814067777"/>
                  </a:ext>
                </a:extLst>
              </a:tr>
              <a:tr h="852052">
                <a:tc>
                  <a:txBody>
                    <a:bodyPr/>
                    <a:lstStyle/>
                    <a:p>
                      <a:r>
                        <a:rPr lang="en-US" dirty="0"/>
                        <a:t>2025</a:t>
                      </a:r>
                    </a:p>
                  </a:txBody>
                  <a:tcPr/>
                </a:tc>
                <a:tc>
                  <a:txBody>
                    <a:bodyPr/>
                    <a:lstStyle/>
                    <a:p>
                      <a:endParaRPr lang="en-US" dirty="0"/>
                    </a:p>
                  </a:txBody>
                  <a:tcPr>
                    <a:lnR w="12700" cap="flat" cmpd="sng" algn="ctr">
                      <a:solidFill>
                        <a:schemeClr val="tx1"/>
                      </a:solidFill>
                      <a:prstDash val="solid"/>
                      <a:round/>
                      <a:headEnd type="none" w="med" len="med"/>
                      <a:tailEnd type="none" w="med" len="med"/>
                    </a:lnR>
                  </a:tcPr>
                </a:tc>
                <a:tc>
                  <a:txBody>
                    <a:bodyPr/>
                    <a:lstStyle/>
                    <a:p>
                      <a:endParaRPr lang="en-US" dirty="0"/>
                    </a:p>
                  </a:txBody>
                  <a:tcPr>
                    <a:lnL w="12700" cap="flat" cmpd="sng" algn="ctr">
                      <a:solidFill>
                        <a:schemeClr val="tx1"/>
                      </a:solidFill>
                      <a:prstDash val="solid"/>
                      <a:round/>
                      <a:headEnd type="none" w="med" len="med"/>
                      <a:tailEnd type="none" w="med" len="med"/>
                    </a:lnL>
                  </a:tcPr>
                </a:tc>
                <a:tc>
                  <a:txBody>
                    <a:bodyPr/>
                    <a:lstStyle/>
                    <a:p>
                      <a:endParaRPr lang="en-US" dirty="0"/>
                    </a:p>
                  </a:txBody>
                  <a:tcPr/>
                </a:tc>
                <a:extLst>
                  <a:ext uri="{0D108BD9-81ED-4DB2-BD59-A6C34878D82A}">
                    <a16:rowId xmlns:a16="http://schemas.microsoft.com/office/drawing/2014/main" val="2539186224"/>
                  </a:ext>
                </a:extLst>
              </a:tr>
            </a:tbl>
          </a:graphicData>
        </a:graphic>
      </p:graphicFrame>
      <p:sp>
        <p:nvSpPr>
          <p:cNvPr id="2" name="Rectangle: Rounded Corners 1">
            <a:extLst>
              <a:ext uri="{FF2B5EF4-FFF2-40B4-BE49-F238E27FC236}">
                <a16:creationId xmlns:a16="http://schemas.microsoft.com/office/drawing/2014/main" id="{BA826FE4-6EC2-3F41-C130-6D65E797E636}"/>
              </a:ext>
            </a:extLst>
          </p:cNvPr>
          <p:cNvSpPr/>
          <p:nvPr/>
        </p:nvSpPr>
        <p:spPr>
          <a:xfrm>
            <a:off x="265167" y="171450"/>
            <a:ext cx="2829260" cy="1130510"/>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Your Logo</a:t>
            </a:r>
          </a:p>
        </p:txBody>
      </p:sp>
    </p:spTree>
    <p:extLst>
      <p:ext uri="{BB962C8B-B14F-4D97-AF65-F5344CB8AC3E}">
        <p14:creationId xmlns:p14="http://schemas.microsoft.com/office/powerpoint/2010/main" val="13075197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779FD7-56A9-4DCE-97A7-5F22325C875C}"/>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6D473D3-290C-4640-A26F-499F46EC4D1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BB716C84-1BA0-46FA-BF2D-C24FAA0270AC}"/>
              </a:ext>
            </a:extLst>
          </p:cNvPr>
          <p:cNvSpPr/>
          <p:nvPr/>
        </p:nvSpPr>
        <p:spPr>
          <a:xfrm>
            <a:off x="0" y="0"/>
            <a:ext cx="12192000" cy="147447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8666EA20-AD11-49C0-8474-DD499EDD21DF}"/>
              </a:ext>
            </a:extLst>
          </p:cNvPr>
          <p:cNvSpPr/>
          <p:nvPr/>
        </p:nvSpPr>
        <p:spPr>
          <a:xfrm>
            <a:off x="0" y="171450"/>
            <a:ext cx="12192000" cy="106298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 Projections</a:t>
            </a:r>
          </a:p>
        </p:txBody>
      </p:sp>
      <p:sp>
        <p:nvSpPr>
          <p:cNvPr id="5" name="TextBox 4">
            <a:extLst>
              <a:ext uri="{FF2B5EF4-FFF2-40B4-BE49-F238E27FC236}">
                <a16:creationId xmlns:a16="http://schemas.microsoft.com/office/drawing/2014/main" id="{A2332DF2-F9A4-2B28-3CD3-DE996DDEF2DE}"/>
              </a:ext>
            </a:extLst>
          </p:cNvPr>
          <p:cNvSpPr txBox="1"/>
          <p:nvPr/>
        </p:nvSpPr>
        <p:spPr>
          <a:xfrm>
            <a:off x="155307" y="5331202"/>
            <a:ext cx="1203669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(In one minute, state the projected revenue, expenses and profit for the next 12 months or calendar year. Also, state the number of projected new hires. Additionally, state if you need additional funding to hit your goals.)</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7" name="Table 8">
            <a:extLst>
              <a:ext uri="{FF2B5EF4-FFF2-40B4-BE49-F238E27FC236}">
                <a16:creationId xmlns:a16="http://schemas.microsoft.com/office/drawing/2014/main" id="{7884D9D4-2ACC-8ECD-7873-C255D5D22506}"/>
              </a:ext>
            </a:extLst>
          </p:cNvPr>
          <p:cNvGraphicFramePr>
            <a:graphicFrameLocks noGrp="1"/>
          </p:cNvGraphicFramePr>
          <p:nvPr/>
        </p:nvGraphicFramePr>
        <p:xfrm>
          <a:off x="152400" y="1645920"/>
          <a:ext cx="11887200" cy="3513832"/>
        </p:xfrm>
        <a:graphic>
          <a:graphicData uri="http://schemas.openxmlformats.org/drawingml/2006/table">
            <a:tbl>
              <a:tblPr firstRow="1" bandRow="1">
                <a:tableStyleId>{0505E3EF-67EA-436B-97B2-0124C06EBD24}</a:tableStyleId>
              </a:tblPr>
              <a:tblGrid>
                <a:gridCol w="5943600">
                  <a:extLst>
                    <a:ext uri="{9D8B030D-6E8A-4147-A177-3AD203B41FA5}">
                      <a16:colId xmlns:a16="http://schemas.microsoft.com/office/drawing/2014/main" val="3727736500"/>
                    </a:ext>
                  </a:extLst>
                </a:gridCol>
                <a:gridCol w="5943600">
                  <a:extLst>
                    <a:ext uri="{9D8B030D-6E8A-4147-A177-3AD203B41FA5}">
                      <a16:colId xmlns:a16="http://schemas.microsoft.com/office/drawing/2014/main" val="3187064068"/>
                    </a:ext>
                  </a:extLst>
                </a:gridCol>
              </a:tblGrid>
              <a:tr h="788227">
                <a:tc>
                  <a:txBody>
                    <a:bodyPr/>
                    <a:lstStyle/>
                    <a:p>
                      <a:r>
                        <a:rPr lang="en-US" dirty="0"/>
                        <a:t>Metric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12-Month Projections (Future)</a:t>
                      </a:r>
                    </a:p>
                    <a:p>
                      <a:endParaRPr lang="en-US" dirty="0"/>
                    </a:p>
                  </a:txBody>
                  <a:tcPr/>
                </a:tc>
                <a:extLst>
                  <a:ext uri="{0D108BD9-81ED-4DB2-BD59-A6C34878D82A}">
                    <a16:rowId xmlns:a16="http://schemas.microsoft.com/office/drawing/2014/main" val="3543684890"/>
                  </a:ext>
                </a:extLst>
              </a:tr>
              <a:tr h="616288">
                <a:tc>
                  <a:txBody>
                    <a:bodyPr/>
                    <a:lstStyle/>
                    <a:p>
                      <a:r>
                        <a:rPr lang="en-US" dirty="0"/>
                        <a:t>Projected Revenue ($)</a:t>
                      </a:r>
                    </a:p>
                  </a:txBody>
                  <a:tcPr/>
                </a:tc>
                <a:tc>
                  <a:txBody>
                    <a:bodyPr/>
                    <a:lstStyle/>
                    <a:p>
                      <a:endParaRPr lang="en-US" dirty="0"/>
                    </a:p>
                  </a:txBody>
                  <a:tcPr/>
                </a:tc>
                <a:extLst>
                  <a:ext uri="{0D108BD9-81ED-4DB2-BD59-A6C34878D82A}">
                    <a16:rowId xmlns:a16="http://schemas.microsoft.com/office/drawing/2014/main" val="3707769095"/>
                  </a:ext>
                </a:extLst>
              </a:tr>
              <a:tr h="575441">
                <a:tc>
                  <a:txBody>
                    <a:bodyPr/>
                    <a:lstStyle/>
                    <a:p>
                      <a:r>
                        <a:rPr lang="en-US" dirty="0"/>
                        <a:t>Projected Expenses ($)</a:t>
                      </a:r>
                    </a:p>
                  </a:txBody>
                  <a:tcPr/>
                </a:tc>
                <a:tc>
                  <a:txBody>
                    <a:bodyPr/>
                    <a:lstStyle/>
                    <a:p>
                      <a:endParaRPr lang="en-US" dirty="0"/>
                    </a:p>
                  </a:txBody>
                  <a:tcPr/>
                </a:tc>
                <a:extLst>
                  <a:ext uri="{0D108BD9-81ED-4DB2-BD59-A6C34878D82A}">
                    <a16:rowId xmlns:a16="http://schemas.microsoft.com/office/drawing/2014/main" val="553203182"/>
                  </a:ext>
                </a:extLst>
              </a:tr>
              <a:tr h="625414">
                <a:tc>
                  <a:txBody>
                    <a:bodyPr/>
                    <a:lstStyle/>
                    <a:p>
                      <a:r>
                        <a:rPr lang="en-US" dirty="0"/>
                        <a:t>Projected Profit ($)</a:t>
                      </a:r>
                    </a:p>
                  </a:txBody>
                  <a:tcPr/>
                </a:tc>
                <a:tc>
                  <a:txBody>
                    <a:bodyPr/>
                    <a:lstStyle/>
                    <a:p>
                      <a:endParaRPr lang="en-US" dirty="0"/>
                    </a:p>
                  </a:txBody>
                  <a:tcPr/>
                </a:tc>
                <a:extLst>
                  <a:ext uri="{0D108BD9-81ED-4DB2-BD59-A6C34878D82A}">
                    <a16:rowId xmlns:a16="http://schemas.microsoft.com/office/drawing/2014/main" val="646947484"/>
                  </a:ext>
                </a:extLst>
              </a:tr>
              <a:tr h="474133">
                <a:tc>
                  <a:txBody>
                    <a:bodyPr/>
                    <a:lstStyle/>
                    <a:p>
                      <a:r>
                        <a:rPr lang="en-US" dirty="0"/>
                        <a:t>Projected Number of New Hires (#)</a:t>
                      </a:r>
                    </a:p>
                  </a:txBody>
                  <a:tcPr/>
                </a:tc>
                <a:tc>
                  <a:txBody>
                    <a:bodyPr/>
                    <a:lstStyle/>
                    <a:p>
                      <a:endParaRPr lang="en-US" dirty="0"/>
                    </a:p>
                  </a:txBody>
                  <a:tcPr/>
                </a:tc>
                <a:extLst>
                  <a:ext uri="{0D108BD9-81ED-4DB2-BD59-A6C34878D82A}">
                    <a16:rowId xmlns:a16="http://schemas.microsoft.com/office/drawing/2014/main" val="2723347701"/>
                  </a:ext>
                </a:extLst>
              </a:tr>
              <a:tr h="434329">
                <a:tc>
                  <a:txBody>
                    <a:bodyPr/>
                    <a:lstStyle/>
                    <a:p>
                      <a:r>
                        <a:rPr lang="en-US" dirty="0"/>
                        <a:t>Do we need additional funding? (yes or no)</a:t>
                      </a:r>
                    </a:p>
                  </a:txBody>
                  <a:tcPr/>
                </a:tc>
                <a:tc>
                  <a:txBody>
                    <a:bodyPr/>
                    <a:lstStyle/>
                    <a:p>
                      <a:endParaRPr lang="en-US" dirty="0"/>
                    </a:p>
                  </a:txBody>
                  <a:tcPr/>
                </a:tc>
                <a:extLst>
                  <a:ext uri="{0D108BD9-81ED-4DB2-BD59-A6C34878D82A}">
                    <a16:rowId xmlns:a16="http://schemas.microsoft.com/office/drawing/2014/main" val="408520626"/>
                  </a:ext>
                </a:extLst>
              </a:tr>
            </a:tbl>
          </a:graphicData>
        </a:graphic>
      </p:graphicFrame>
      <p:sp>
        <p:nvSpPr>
          <p:cNvPr id="3" name="Rectangle: Rounded Corners 2">
            <a:extLst>
              <a:ext uri="{FF2B5EF4-FFF2-40B4-BE49-F238E27FC236}">
                <a16:creationId xmlns:a16="http://schemas.microsoft.com/office/drawing/2014/main" id="{8045189A-BD53-A264-C12C-6045225B4222}"/>
              </a:ext>
            </a:extLst>
          </p:cNvPr>
          <p:cNvSpPr/>
          <p:nvPr/>
        </p:nvSpPr>
        <p:spPr>
          <a:xfrm>
            <a:off x="265167" y="171450"/>
            <a:ext cx="2829260" cy="1130510"/>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Your Logo</a:t>
            </a:r>
          </a:p>
        </p:txBody>
      </p:sp>
    </p:spTree>
    <p:extLst>
      <p:ext uri="{BB962C8B-B14F-4D97-AF65-F5344CB8AC3E}">
        <p14:creationId xmlns:p14="http://schemas.microsoft.com/office/powerpoint/2010/main" val="36435173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7912775-B407-466A-B047-EFB4624B2F64}"/>
              </a:ext>
            </a:extLst>
          </p:cNvPr>
          <p:cNvSpPr/>
          <p:nvPr/>
        </p:nvSpPr>
        <p:spPr>
          <a:xfrm>
            <a:off x="0" y="0"/>
            <a:ext cx="12192000" cy="147447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DF24E1F-24A4-4D52-8ACF-B4AAE1F7C21F}"/>
              </a:ext>
            </a:extLst>
          </p:cNvPr>
          <p:cNvSpPr/>
          <p:nvPr/>
        </p:nvSpPr>
        <p:spPr>
          <a:xfrm>
            <a:off x="0" y="171450"/>
            <a:ext cx="12192000" cy="106298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        New Technology</a:t>
            </a:r>
          </a:p>
        </p:txBody>
      </p:sp>
      <p:sp>
        <p:nvSpPr>
          <p:cNvPr id="11" name="TextBox 10">
            <a:extLst>
              <a:ext uri="{FF2B5EF4-FFF2-40B4-BE49-F238E27FC236}">
                <a16:creationId xmlns:a16="http://schemas.microsoft.com/office/drawing/2014/main" id="{47AA265B-A027-4B83-BB5A-41D4E8BC1A67}"/>
              </a:ext>
            </a:extLst>
          </p:cNvPr>
          <p:cNvSpPr txBox="1"/>
          <p:nvPr/>
        </p:nvSpPr>
        <p:spPr>
          <a:xfrm>
            <a:off x="77653" y="5294376"/>
            <a:ext cx="12036693"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(In one minute, state your top 3 technology enhancements planned for the next 12 months. Describe the impact you expect these changes to have on your business and when you plan to implement these changes.)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Slide Number Placeholder 2">
            <a:extLst>
              <a:ext uri="{FF2B5EF4-FFF2-40B4-BE49-F238E27FC236}">
                <a16:creationId xmlns:a16="http://schemas.microsoft.com/office/drawing/2014/main" id="{9211601B-AE3F-4CFD-B60F-82156F6AB4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D20A0-21D1-4629-B849-D07C9ACC26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aphicFrame>
        <p:nvGraphicFramePr>
          <p:cNvPr id="2" name="Table 5">
            <a:extLst>
              <a:ext uri="{FF2B5EF4-FFF2-40B4-BE49-F238E27FC236}">
                <a16:creationId xmlns:a16="http://schemas.microsoft.com/office/drawing/2014/main" id="{DB36C242-9332-6649-7A02-AF0AD0E1C0E0}"/>
              </a:ext>
            </a:extLst>
          </p:cNvPr>
          <p:cNvGraphicFramePr>
            <a:graphicFrameLocks noGrp="1"/>
          </p:cNvGraphicFramePr>
          <p:nvPr/>
        </p:nvGraphicFramePr>
        <p:xfrm>
          <a:off x="152399" y="1645920"/>
          <a:ext cx="11887200" cy="3408208"/>
        </p:xfrm>
        <a:graphic>
          <a:graphicData uri="http://schemas.openxmlformats.org/drawingml/2006/table">
            <a:tbl>
              <a:tblPr firstRow="1" bandRow="1">
                <a:tableStyleId>{0505E3EF-67EA-436B-97B2-0124C06EBD24}</a:tableStyleId>
              </a:tblPr>
              <a:tblGrid>
                <a:gridCol w="3962400">
                  <a:extLst>
                    <a:ext uri="{9D8B030D-6E8A-4147-A177-3AD203B41FA5}">
                      <a16:colId xmlns:a16="http://schemas.microsoft.com/office/drawing/2014/main" val="618164752"/>
                    </a:ext>
                  </a:extLst>
                </a:gridCol>
                <a:gridCol w="3962400">
                  <a:extLst>
                    <a:ext uri="{9D8B030D-6E8A-4147-A177-3AD203B41FA5}">
                      <a16:colId xmlns:a16="http://schemas.microsoft.com/office/drawing/2014/main" val="2991813375"/>
                    </a:ext>
                  </a:extLst>
                </a:gridCol>
                <a:gridCol w="3962400">
                  <a:extLst>
                    <a:ext uri="{9D8B030D-6E8A-4147-A177-3AD203B41FA5}">
                      <a16:colId xmlns:a16="http://schemas.microsoft.com/office/drawing/2014/main" val="2465129800"/>
                    </a:ext>
                  </a:extLst>
                </a:gridCol>
              </a:tblGrid>
              <a:tr h="852052">
                <a:tc>
                  <a:txBody>
                    <a:bodyPr/>
                    <a:lstStyle/>
                    <a:p>
                      <a:r>
                        <a:rPr lang="en-US" dirty="0"/>
                        <a:t>Technology Enhancements  </a:t>
                      </a:r>
                    </a:p>
                  </a:txBody>
                  <a:tcPr/>
                </a:tc>
                <a:tc>
                  <a:txBody>
                    <a:bodyPr/>
                    <a:lstStyle/>
                    <a:p>
                      <a:r>
                        <a:rPr lang="en-US" dirty="0"/>
                        <a:t>Projected Impact</a:t>
                      </a:r>
                    </a:p>
                  </a:txBody>
                  <a:tcPr/>
                </a:tc>
                <a:tc>
                  <a:txBody>
                    <a:bodyPr/>
                    <a:lstStyle/>
                    <a:p>
                      <a:r>
                        <a:rPr lang="en-US" dirty="0"/>
                        <a:t>Target Implementation Date</a:t>
                      </a:r>
                    </a:p>
                  </a:txBody>
                  <a:tcPr/>
                </a:tc>
                <a:extLst>
                  <a:ext uri="{0D108BD9-81ED-4DB2-BD59-A6C34878D82A}">
                    <a16:rowId xmlns:a16="http://schemas.microsoft.com/office/drawing/2014/main" val="1158675754"/>
                  </a:ext>
                </a:extLst>
              </a:tr>
              <a:tr h="852052">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250082299"/>
                  </a:ext>
                </a:extLst>
              </a:tr>
              <a:tr h="852052">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814067777"/>
                  </a:ext>
                </a:extLst>
              </a:tr>
              <a:tr h="852052">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539186224"/>
                  </a:ext>
                </a:extLst>
              </a:tr>
            </a:tbl>
          </a:graphicData>
        </a:graphic>
      </p:graphicFrame>
      <p:sp>
        <p:nvSpPr>
          <p:cNvPr id="5" name="Rectangle: Rounded Corners 4">
            <a:extLst>
              <a:ext uri="{FF2B5EF4-FFF2-40B4-BE49-F238E27FC236}">
                <a16:creationId xmlns:a16="http://schemas.microsoft.com/office/drawing/2014/main" id="{D5A8F99C-8078-0B36-5F19-AE16DC84B625}"/>
              </a:ext>
            </a:extLst>
          </p:cNvPr>
          <p:cNvSpPr/>
          <p:nvPr/>
        </p:nvSpPr>
        <p:spPr>
          <a:xfrm>
            <a:off x="265167" y="171450"/>
            <a:ext cx="2829260" cy="1130510"/>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Your Logo</a:t>
            </a:r>
          </a:p>
        </p:txBody>
      </p:sp>
    </p:spTree>
    <p:extLst>
      <p:ext uri="{BB962C8B-B14F-4D97-AF65-F5344CB8AC3E}">
        <p14:creationId xmlns:p14="http://schemas.microsoft.com/office/powerpoint/2010/main" val="27457503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7912775-B407-466A-B047-EFB4624B2F64}"/>
              </a:ext>
            </a:extLst>
          </p:cNvPr>
          <p:cNvSpPr/>
          <p:nvPr/>
        </p:nvSpPr>
        <p:spPr>
          <a:xfrm>
            <a:off x="0" y="0"/>
            <a:ext cx="12192000" cy="147447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DF24E1F-24A4-4D52-8ACF-B4AAE1F7C21F}"/>
              </a:ext>
            </a:extLst>
          </p:cNvPr>
          <p:cNvSpPr/>
          <p:nvPr/>
        </p:nvSpPr>
        <p:spPr>
          <a:xfrm>
            <a:off x="0" y="171450"/>
            <a:ext cx="12192000" cy="106298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           </a:t>
            </a:r>
            <a:r>
              <a:rPr kumimoji="0" lang="en-US" sz="40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3 things I learned…</a:t>
            </a:r>
          </a:p>
        </p:txBody>
      </p:sp>
      <p:sp>
        <p:nvSpPr>
          <p:cNvPr id="11" name="TextBox 10">
            <a:extLst>
              <a:ext uri="{FF2B5EF4-FFF2-40B4-BE49-F238E27FC236}">
                <a16:creationId xmlns:a16="http://schemas.microsoft.com/office/drawing/2014/main" id="{47AA265B-A027-4B83-BB5A-41D4E8BC1A67}"/>
              </a:ext>
            </a:extLst>
          </p:cNvPr>
          <p:cNvSpPr txBox="1"/>
          <p:nvPr/>
        </p:nvSpPr>
        <p:spPr>
          <a:xfrm>
            <a:off x="152400" y="5132844"/>
            <a:ext cx="1154564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(In one minute, describe three things you learned or gained during the program and how that info will help you plan the growth of your business.) </a:t>
            </a:r>
            <a:endParaRPr kumimoji="0" lang="en-US" sz="2400" b="0" i="0" u="none" strike="noStrike" kern="1200" cap="none" spc="0" normalizeH="0" baseline="0" noProof="0" dirty="0">
              <a:ln>
                <a:noFill/>
              </a:ln>
              <a:solidFill>
                <a:srgbClr val="252525"/>
              </a:solidFill>
              <a:effectLst/>
              <a:uLnTx/>
              <a:uFillTx/>
              <a:latin typeface="Arial" panose="020B0604020202020204" pitchFamily="34" charset="0"/>
              <a:ea typeface="+mn-ea"/>
              <a:cs typeface="Arial" panose="020B0604020202020204" pitchFamily="34" charset="0"/>
            </a:endParaRPr>
          </a:p>
        </p:txBody>
      </p:sp>
      <p:sp>
        <p:nvSpPr>
          <p:cNvPr id="3" name="Slide Number Placeholder 2">
            <a:extLst>
              <a:ext uri="{FF2B5EF4-FFF2-40B4-BE49-F238E27FC236}">
                <a16:creationId xmlns:a16="http://schemas.microsoft.com/office/drawing/2014/main" id="{8218094A-0CBD-4960-BE47-7F42BBCFEEF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D20A0-21D1-4629-B849-D07C9ACC26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aphicFrame>
        <p:nvGraphicFramePr>
          <p:cNvPr id="5" name="Table 5">
            <a:extLst>
              <a:ext uri="{FF2B5EF4-FFF2-40B4-BE49-F238E27FC236}">
                <a16:creationId xmlns:a16="http://schemas.microsoft.com/office/drawing/2014/main" id="{C44BB58D-23B6-97A1-69E6-5E6025817495}"/>
              </a:ext>
            </a:extLst>
          </p:cNvPr>
          <p:cNvGraphicFramePr>
            <a:graphicFrameLocks noGrp="1"/>
          </p:cNvGraphicFramePr>
          <p:nvPr/>
        </p:nvGraphicFramePr>
        <p:xfrm>
          <a:off x="152400" y="1645920"/>
          <a:ext cx="11887200" cy="3394712"/>
        </p:xfrm>
        <a:graphic>
          <a:graphicData uri="http://schemas.openxmlformats.org/drawingml/2006/table">
            <a:tbl>
              <a:tblPr firstRow="1" bandRow="1">
                <a:tableStyleId>{0505E3EF-67EA-436B-97B2-0124C06EBD24}</a:tableStyleId>
              </a:tblPr>
              <a:tblGrid>
                <a:gridCol w="5943600">
                  <a:extLst>
                    <a:ext uri="{9D8B030D-6E8A-4147-A177-3AD203B41FA5}">
                      <a16:colId xmlns:a16="http://schemas.microsoft.com/office/drawing/2014/main" val="1896076388"/>
                    </a:ext>
                  </a:extLst>
                </a:gridCol>
                <a:gridCol w="5943600">
                  <a:extLst>
                    <a:ext uri="{9D8B030D-6E8A-4147-A177-3AD203B41FA5}">
                      <a16:colId xmlns:a16="http://schemas.microsoft.com/office/drawing/2014/main" val="3574149327"/>
                    </a:ext>
                  </a:extLst>
                </a:gridCol>
              </a:tblGrid>
              <a:tr h="848678">
                <a:tc>
                  <a:txBody>
                    <a:bodyPr/>
                    <a:lstStyle/>
                    <a:p>
                      <a:r>
                        <a:rPr lang="en-US" dirty="0"/>
                        <a:t>What I learned/ gained</a:t>
                      </a:r>
                    </a:p>
                  </a:txBody>
                  <a:tcPr/>
                </a:tc>
                <a:tc>
                  <a:txBody>
                    <a:bodyPr/>
                    <a:lstStyle/>
                    <a:p>
                      <a:r>
                        <a:rPr lang="en-US" dirty="0"/>
                        <a:t>Significance to the growth of my business</a:t>
                      </a:r>
                    </a:p>
                  </a:txBody>
                  <a:tcPr/>
                </a:tc>
                <a:extLst>
                  <a:ext uri="{0D108BD9-81ED-4DB2-BD59-A6C34878D82A}">
                    <a16:rowId xmlns:a16="http://schemas.microsoft.com/office/drawing/2014/main" val="505038278"/>
                  </a:ext>
                </a:extLst>
              </a:tr>
              <a:tr h="848678">
                <a:tc>
                  <a:txBody>
                    <a:bodyPr/>
                    <a:lstStyle/>
                    <a:p>
                      <a:endParaRPr lang="en-US" dirty="0"/>
                    </a:p>
                  </a:txBody>
                  <a:tcPr/>
                </a:tc>
                <a:tc>
                  <a:txBody>
                    <a:bodyPr/>
                    <a:lstStyle/>
                    <a:p>
                      <a:endParaRPr lang="en-US" dirty="0"/>
                    </a:p>
                  </a:txBody>
                  <a:tcPr/>
                </a:tc>
                <a:extLst>
                  <a:ext uri="{0D108BD9-81ED-4DB2-BD59-A6C34878D82A}">
                    <a16:rowId xmlns:a16="http://schemas.microsoft.com/office/drawing/2014/main" val="931344556"/>
                  </a:ext>
                </a:extLst>
              </a:tr>
              <a:tr h="848678">
                <a:tc>
                  <a:txBody>
                    <a:bodyPr/>
                    <a:lstStyle/>
                    <a:p>
                      <a:endParaRPr lang="en-US" dirty="0"/>
                    </a:p>
                  </a:txBody>
                  <a:tcPr/>
                </a:tc>
                <a:tc>
                  <a:txBody>
                    <a:bodyPr/>
                    <a:lstStyle/>
                    <a:p>
                      <a:endParaRPr lang="en-US" dirty="0"/>
                    </a:p>
                  </a:txBody>
                  <a:tcPr/>
                </a:tc>
                <a:extLst>
                  <a:ext uri="{0D108BD9-81ED-4DB2-BD59-A6C34878D82A}">
                    <a16:rowId xmlns:a16="http://schemas.microsoft.com/office/drawing/2014/main" val="4040887989"/>
                  </a:ext>
                </a:extLst>
              </a:tr>
              <a:tr h="848678">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347632891"/>
                  </a:ext>
                </a:extLst>
              </a:tr>
            </a:tbl>
          </a:graphicData>
        </a:graphic>
      </p:graphicFrame>
      <p:sp>
        <p:nvSpPr>
          <p:cNvPr id="2" name="Rectangle: Rounded Corners 1">
            <a:extLst>
              <a:ext uri="{FF2B5EF4-FFF2-40B4-BE49-F238E27FC236}">
                <a16:creationId xmlns:a16="http://schemas.microsoft.com/office/drawing/2014/main" id="{68BC3F84-505B-ECB8-76ED-78FE321F9106}"/>
              </a:ext>
            </a:extLst>
          </p:cNvPr>
          <p:cNvSpPr/>
          <p:nvPr/>
        </p:nvSpPr>
        <p:spPr>
          <a:xfrm>
            <a:off x="265167" y="171450"/>
            <a:ext cx="2829260" cy="1130510"/>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Your Logo</a:t>
            </a:r>
          </a:p>
        </p:txBody>
      </p:sp>
    </p:spTree>
    <p:extLst>
      <p:ext uri="{BB962C8B-B14F-4D97-AF65-F5344CB8AC3E}">
        <p14:creationId xmlns:p14="http://schemas.microsoft.com/office/powerpoint/2010/main" val="9550461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7912775-B407-466A-B047-EFB4624B2F64}"/>
              </a:ext>
            </a:extLst>
          </p:cNvPr>
          <p:cNvSpPr/>
          <p:nvPr/>
        </p:nvSpPr>
        <p:spPr>
          <a:xfrm>
            <a:off x="0" y="0"/>
            <a:ext cx="12192000" cy="147447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DF24E1F-24A4-4D52-8ACF-B4AAE1F7C21F}"/>
              </a:ext>
            </a:extLst>
          </p:cNvPr>
          <p:cNvSpPr/>
          <p:nvPr/>
        </p:nvSpPr>
        <p:spPr>
          <a:xfrm>
            <a:off x="0" y="171450"/>
            <a:ext cx="12192000" cy="106298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Next Steps </a:t>
            </a:r>
          </a:p>
        </p:txBody>
      </p:sp>
      <p:sp>
        <p:nvSpPr>
          <p:cNvPr id="11" name="TextBox 10">
            <a:extLst>
              <a:ext uri="{FF2B5EF4-FFF2-40B4-BE49-F238E27FC236}">
                <a16:creationId xmlns:a16="http://schemas.microsoft.com/office/drawing/2014/main" id="{47AA265B-A027-4B83-BB5A-41D4E8BC1A67}"/>
              </a:ext>
            </a:extLst>
          </p:cNvPr>
          <p:cNvSpPr txBox="1"/>
          <p:nvPr/>
        </p:nvSpPr>
        <p:spPr>
          <a:xfrm>
            <a:off x="152400" y="5190659"/>
            <a:ext cx="11596426"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(In one minute, describe the next 3 steps you plan to take in the next 6 to 12 months to grow your company. Give dates and the estimated expenses involved. Then describe the Return on Investment. For example: We plan to hire more people/ open a new location/ add new technology to reduce expenses, increase revenue, increase efficiency, increase sales, to create more jobs in the community… Use numbers when describing the ROI.)</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Slide Number Placeholder 2">
            <a:extLst>
              <a:ext uri="{FF2B5EF4-FFF2-40B4-BE49-F238E27FC236}">
                <a16:creationId xmlns:a16="http://schemas.microsoft.com/office/drawing/2014/main" id="{9211601B-AE3F-4CFD-B60F-82156F6AB4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D20A0-21D1-4629-B849-D07C9ACC26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731BA87F-A66B-0040-FA91-D5C041599D47}"/>
              </a:ext>
            </a:extLst>
          </p:cNvPr>
          <p:cNvSpPr/>
          <p:nvPr/>
        </p:nvSpPr>
        <p:spPr>
          <a:xfrm>
            <a:off x="265167" y="171450"/>
            <a:ext cx="2829260" cy="1130510"/>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Your Logo</a:t>
            </a:r>
          </a:p>
        </p:txBody>
      </p:sp>
      <p:graphicFrame>
        <p:nvGraphicFramePr>
          <p:cNvPr id="6" name="Table 5">
            <a:extLst>
              <a:ext uri="{FF2B5EF4-FFF2-40B4-BE49-F238E27FC236}">
                <a16:creationId xmlns:a16="http://schemas.microsoft.com/office/drawing/2014/main" id="{C9865BCC-EE86-721D-BB54-E784FA1DCB8F}"/>
              </a:ext>
            </a:extLst>
          </p:cNvPr>
          <p:cNvGraphicFramePr>
            <a:graphicFrameLocks noGrp="1"/>
          </p:cNvGraphicFramePr>
          <p:nvPr/>
        </p:nvGraphicFramePr>
        <p:xfrm>
          <a:off x="265166" y="1709927"/>
          <a:ext cx="11646416" cy="3480732"/>
        </p:xfrm>
        <a:graphic>
          <a:graphicData uri="http://schemas.openxmlformats.org/drawingml/2006/table">
            <a:tbl>
              <a:tblPr firstRow="1" bandRow="1">
                <a:tableStyleId>{F5AB1C69-6EDB-4FF4-983F-18BD219EF322}</a:tableStyleId>
              </a:tblPr>
              <a:tblGrid>
                <a:gridCol w="4550674">
                  <a:extLst>
                    <a:ext uri="{9D8B030D-6E8A-4147-A177-3AD203B41FA5}">
                      <a16:colId xmlns:a16="http://schemas.microsoft.com/office/drawing/2014/main" val="1839696888"/>
                    </a:ext>
                  </a:extLst>
                </a:gridCol>
                <a:gridCol w="1316736">
                  <a:extLst>
                    <a:ext uri="{9D8B030D-6E8A-4147-A177-3AD203B41FA5}">
                      <a16:colId xmlns:a16="http://schemas.microsoft.com/office/drawing/2014/main" val="1593700974"/>
                    </a:ext>
                  </a:extLst>
                </a:gridCol>
                <a:gridCol w="1133856">
                  <a:extLst>
                    <a:ext uri="{9D8B030D-6E8A-4147-A177-3AD203B41FA5}">
                      <a16:colId xmlns:a16="http://schemas.microsoft.com/office/drawing/2014/main" val="3684012610"/>
                    </a:ext>
                  </a:extLst>
                </a:gridCol>
                <a:gridCol w="4645150">
                  <a:extLst>
                    <a:ext uri="{9D8B030D-6E8A-4147-A177-3AD203B41FA5}">
                      <a16:colId xmlns:a16="http://schemas.microsoft.com/office/drawing/2014/main" val="1817709813"/>
                    </a:ext>
                  </a:extLst>
                </a:gridCol>
              </a:tblGrid>
              <a:tr h="870183">
                <a:tc>
                  <a:txBody>
                    <a:bodyPr/>
                    <a:lstStyle/>
                    <a:p>
                      <a:r>
                        <a:rPr lang="en-US" dirty="0"/>
                        <a:t>Action</a:t>
                      </a:r>
                    </a:p>
                  </a:txBody>
                  <a:tcPr/>
                </a:tc>
                <a:tc>
                  <a:txBody>
                    <a:bodyPr/>
                    <a:lstStyle/>
                    <a:p>
                      <a:r>
                        <a:rPr lang="en-US" dirty="0"/>
                        <a:t>Date</a:t>
                      </a:r>
                    </a:p>
                  </a:txBody>
                  <a:tcPr/>
                </a:tc>
                <a:tc>
                  <a:txBody>
                    <a:bodyPr/>
                    <a:lstStyle/>
                    <a:p>
                      <a:r>
                        <a:rPr lang="en-US" dirty="0"/>
                        <a:t>Expenses</a:t>
                      </a:r>
                    </a:p>
                  </a:txBody>
                  <a:tcPr/>
                </a:tc>
                <a:tc>
                  <a:txBody>
                    <a:bodyPr/>
                    <a:lstStyle/>
                    <a:p>
                      <a:r>
                        <a:rPr lang="en-US" dirty="0"/>
                        <a:t>Return on Investment </a:t>
                      </a:r>
                    </a:p>
                  </a:txBody>
                  <a:tcPr/>
                </a:tc>
                <a:extLst>
                  <a:ext uri="{0D108BD9-81ED-4DB2-BD59-A6C34878D82A}">
                    <a16:rowId xmlns:a16="http://schemas.microsoft.com/office/drawing/2014/main" val="395989897"/>
                  </a:ext>
                </a:extLst>
              </a:tr>
              <a:tr h="870183">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806237318"/>
                  </a:ext>
                </a:extLst>
              </a:tr>
              <a:tr h="870183">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511640294"/>
                  </a:ext>
                </a:extLst>
              </a:tr>
              <a:tr h="870183">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4176135241"/>
                  </a:ext>
                </a:extLst>
              </a:tr>
            </a:tbl>
          </a:graphicData>
        </a:graphic>
      </p:graphicFrame>
    </p:spTree>
    <p:extLst>
      <p:ext uri="{BB962C8B-B14F-4D97-AF65-F5344CB8AC3E}">
        <p14:creationId xmlns:p14="http://schemas.microsoft.com/office/powerpoint/2010/main" val="29213020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Rounded Rectangle 10">
            <a:extLst>
              <a:ext uri="{FF2B5EF4-FFF2-40B4-BE49-F238E27FC236}">
                <a16:creationId xmlns:a16="http://schemas.microsoft.com/office/drawing/2014/main" id="{BA98A352-7BE8-4F50-BEB3-9A5D4F460DA0}"/>
              </a:ext>
            </a:extLst>
          </p:cNvPr>
          <p:cNvSpPr/>
          <p:nvPr/>
        </p:nvSpPr>
        <p:spPr>
          <a:xfrm>
            <a:off x="590567" y="1407522"/>
            <a:ext cx="4462780" cy="4612278"/>
          </a:xfrm>
          <a:prstGeom prst="roundRect">
            <a:avLst>
              <a:gd name="adj" fmla="val 4764"/>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27" name="Rounded Rectangle 10">
            <a:extLst>
              <a:ext uri="{FF2B5EF4-FFF2-40B4-BE49-F238E27FC236}">
                <a16:creationId xmlns:a16="http://schemas.microsoft.com/office/drawing/2014/main" id="{248FCAEE-B81F-44B7-845A-07701B463835}"/>
              </a:ext>
            </a:extLst>
          </p:cNvPr>
          <p:cNvSpPr/>
          <p:nvPr/>
        </p:nvSpPr>
        <p:spPr>
          <a:xfrm>
            <a:off x="608288" y="1407522"/>
            <a:ext cx="4462780" cy="4536078"/>
          </a:xfrm>
          <a:prstGeom prst="roundRect">
            <a:avLst>
              <a:gd name="adj" fmla="val 4764"/>
            </a:avLst>
          </a:prstGeom>
          <a:solidFill>
            <a:srgbClr val="1E4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3" name="object 3"/>
          <p:cNvSpPr/>
          <p:nvPr/>
        </p:nvSpPr>
        <p:spPr>
          <a:xfrm>
            <a:off x="11291682" y="6248400"/>
            <a:ext cx="342900" cy="342900"/>
          </a:xfrm>
          <a:custGeom>
            <a:avLst/>
            <a:gdLst/>
            <a:ahLst/>
            <a:cxnLst/>
            <a:rect l="l" t="t" r="r" b="b"/>
            <a:pathLst>
              <a:path w="342900" h="342900">
                <a:moveTo>
                  <a:pt x="171450" y="0"/>
                </a:moveTo>
                <a:lnTo>
                  <a:pt x="125871" y="6124"/>
                </a:lnTo>
                <a:lnTo>
                  <a:pt x="84915" y="23407"/>
                </a:lnTo>
                <a:lnTo>
                  <a:pt x="50215" y="50215"/>
                </a:lnTo>
                <a:lnTo>
                  <a:pt x="23407" y="84915"/>
                </a:lnTo>
                <a:lnTo>
                  <a:pt x="6124" y="125871"/>
                </a:lnTo>
                <a:lnTo>
                  <a:pt x="0" y="171450"/>
                </a:lnTo>
                <a:lnTo>
                  <a:pt x="6124" y="217028"/>
                </a:lnTo>
                <a:lnTo>
                  <a:pt x="23407" y="257984"/>
                </a:lnTo>
                <a:lnTo>
                  <a:pt x="50215" y="292684"/>
                </a:lnTo>
                <a:lnTo>
                  <a:pt x="84915" y="319492"/>
                </a:lnTo>
                <a:lnTo>
                  <a:pt x="125871" y="336775"/>
                </a:lnTo>
                <a:lnTo>
                  <a:pt x="171450" y="342900"/>
                </a:lnTo>
                <a:lnTo>
                  <a:pt x="217028" y="336775"/>
                </a:lnTo>
                <a:lnTo>
                  <a:pt x="257984" y="319492"/>
                </a:lnTo>
                <a:lnTo>
                  <a:pt x="292684" y="292684"/>
                </a:lnTo>
                <a:lnTo>
                  <a:pt x="319492" y="257984"/>
                </a:lnTo>
                <a:lnTo>
                  <a:pt x="336775" y="217028"/>
                </a:lnTo>
                <a:lnTo>
                  <a:pt x="342900" y="171450"/>
                </a:lnTo>
                <a:lnTo>
                  <a:pt x="336775" y="125871"/>
                </a:lnTo>
                <a:lnTo>
                  <a:pt x="319492" y="84915"/>
                </a:lnTo>
                <a:lnTo>
                  <a:pt x="292684" y="50215"/>
                </a:lnTo>
                <a:lnTo>
                  <a:pt x="257984" y="23407"/>
                </a:lnTo>
                <a:lnTo>
                  <a:pt x="217028" y="6124"/>
                </a:lnTo>
                <a:lnTo>
                  <a:pt x="171450" y="0"/>
                </a:lnTo>
                <a:close/>
              </a:path>
            </a:pathLst>
          </a:custGeom>
          <a:solidFill>
            <a:srgbClr val="1E497C"/>
          </a:solidFill>
        </p:spPr>
        <p:txBody>
          <a:bodyPr wrap="square" lIns="0" tIns="0" rIns="0" bIns="0" rtlCol="0"/>
          <a:lstStyle/>
          <a:p>
            <a:endParaRPr dirty="0"/>
          </a:p>
        </p:txBody>
      </p:sp>
      <p:sp>
        <p:nvSpPr>
          <p:cNvPr id="4" name="object 4"/>
          <p:cNvSpPr/>
          <p:nvPr/>
        </p:nvSpPr>
        <p:spPr>
          <a:xfrm>
            <a:off x="11822906" y="6433972"/>
            <a:ext cx="369570" cy="0"/>
          </a:xfrm>
          <a:custGeom>
            <a:avLst/>
            <a:gdLst/>
            <a:ahLst/>
            <a:cxnLst/>
            <a:rect l="l" t="t" r="r" b="b"/>
            <a:pathLst>
              <a:path w="369570">
                <a:moveTo>
                  <a:pt x="0" y="0"/>
                </a:moveTo>
                <a:lnTo>
                  <a:pt x="369214" y="0"/>
                </a:lnTo>
              </a:path>
            </a:pathLst>
          </a:custGeom>
          <a:ln w="12700">
            <a:solidFill>
              <a:srgbClr val="939598"/>
            </a:solidFill>
          </a:ln>
        </p:spPr>
        <p:txBody>
          <a:bodyPr wrap="square" lIns="0" tIns="0" rIns="0" bIns="0" rtlCol="0"/>
          <a:lstStyle/>
          <a:p>
            <a:endParaRPr dirty="0"/>
          </a:p>
        </p:txBody>
      </p:sp>
      <p:sp>
        <p:nvSpPr>
          <p:cNvPr id="6" name="object 6"/>
          <p:cNvSpPr txBox="1">
            <a:spLocks noGrp="1"/>
          </p:cNvSpPr>
          <p:nvPr>
            <p:ph type="title"/>
          </p:nvPr>
        </p:nvSpPr>
        <p:spPr>
          <a:xfrm>
            <a:off x="-152400" y="426748"/>
            <a:ext cx="6671945" cy="659155"/>
          </a:xfrm>
          <a:prstGeom prst="rect">
            <a:avLst/>
          </a:prstGeom>
        </p:spPr>
        <p:txBody>
          <a:bodyPr vert="horz" wrap="square" lIns="0" tIns="12700" rIns="0" bIns="0" rtlCol="0">
            <a:spAutoFit/>
          </a:bodyPr>
          <a:lstStyle/>
          <a:p>
            <a:pPr marL="1944370">
              <a:lnSpc>
                <a:spcPct val="100000"/>
              </a:lnSpc>
              <a:spcBef>
                <a:spcPts val="100"/>
              </a:spcBef>
            </a:pPr>
            <a:r>
              <a:rPr dirty="0"/>
              <a:t>Will</a:t>
            </a:r>
            <a:r>
              <a:rPr lang="en-US" dirty="0"/>
              <a:t> Holmes </a:t>
            </a:r>
            <a:endParaRPr dirty="0"/>
          </a:p>
        </p:txBody>
      </p:sp>
      <p:sp>
        <p:nvSpPr>
          <p:cNvPr id="8" name="object 8"/>
          <p:cNvSpPr txBox="1"/>
          <p:nvPr/>
        </p:nvSpPr>
        <p:spPr>
          <a:xfrm>
            <a:off x="7197244" y="942745"/>
            <a:ext cx="4462779" cy="1090042"/>
          </a:xfrm>
          <a:prstGeom prst="rect">
            <a:avLst/>
          </a:prstGeom>
        </p:spPr>
        <p:txBody>
          <a:bodyPr vert="horz" wrap="square" lIns="0" tIns="12700" rIns="0" bIns="0" rtlCol="0">
            <a:spAutoFit/>
          </a:bodyPr>
          <a:lstStyle/>
          <a:p>
            <a:pPr marL="12700">
              <a:lnSpc>
                <a:spcPct val="100000"/>
              </a:lnSpc>
              <a:spcBef>
                <a:spcPts val="100"/>
              </a:spcBef>
            </a:pPr>
            <a:r>
              <a:rPr sz="1400" b="1" spc="-5" dirty="0">
                <a:solidFill>
                  <a:srgbClr val="1F487C"/>
                </a:solidFill>
                <a:latin typeface="Segoe UI"/>
                <a:cs typeface="Segoe UI"/>
              </a:rPr>
              <a:t>Founder </a:t>
            </a:r>
            <a:r>
              <a:rPr sz="1400" b="1" spc="-15" dirty="0">
                <a:solidFill>
                  <a:srgbClr val="1F487C"/>
                </a:solidFill>
                <a:latin typeface="Segoe UI"/>
                <a:cs typeface="Segoe UI"/>
              </a:rPr>
              <a:t>of</a:t>
            </a:r>
            <a:r>
              <a:rPr sz="1400" b="1" spc="-90" dirty="0">
                <a:solidFill>
                  <a:srgbClr val="1F487C"/>
                </a:solidFill>
                <a:latin typeface="Segoe UI"/>
                <a:cs typeface="Segoe UI"/>
              </a:rPr>
              <a:t> </a:t>
            </a:r>
            <a:r>
              <a:rPr sz="1400" b="1" dirty="0">
                <a:solidFill>
                  <a:srgbClr val="1F487C"/>
                </a:solidFill>
                <a:latin typeface="Segoe UI"/>
                <a:cs typeface="Segoe UI"/>
              </a:rPr>
              <a:t>WHC</a:t>
            </a:r>
            <a:endParaRPr sz="1400" dirty="0">
              <a:latin typeface="Segoe UI"/>
              <a:cs typeface="Segoe UI"/>
            </a:endParaRPr>
          </a:p>
          <a:p>
            <a:pPr marL="12700">
              <a:lnSpc>
                <a:spcPct val="100000"/>
              </a:lnSpc>
            </a:pPr>
            <a:r>
              <a:rPr sz="1400" b="0" dirty="0">
                <a:solidFill>
                  <a:srgbClr val="231F20"/>
                </a:solidFill>
                <a:latin typeface="Arial" panose="020B0604020202020204" pitchFamily="34" charset="0"/>
                <a:cs typeface="Arial" panose="020B0604020202020204" pitchFamily="34" charset="0"/>
              </a:rPr>
              <a:t>Established in</a:t>
            </a:r>
            <a:r>
              <a:rPr sz="1400" b="0" spc="-100" dirty="0">
                <a:solidFill>
                  <a:srgbClr val="231F20"/>
                </a:solidFill>
                <a:latin typeface="Arial" panose="020B0604020202020204" pitchFamily="34" charset="0"/>
                <a:cs typeface="Arial" panose="020B0604020202020204" pitchFamily="34" charset="0"/>
              </a:rPr>
              <a:t> </a:t>
            </a:r>
            <a:r>
              <a:rPr sz="1400" b="0" dirty="0">
                <a:solidFill>
                  <a:srgbClr val="231F20"/>
                </a:solidFill>
                <a:latin typeface="Arial" panose="020B0604020202020204" pitchFamily="34" charset="0"/>
                <a:cs typeface="Arial" panose="020B0604020202020204" pitchFamily="34" charset="0"/>
              </a:rPr>
              <a:t>2006</a:t>
            </a:r>
            <a:r>
              <a:rPr lang="en-US" sz="1400" b="0" dirty="0">
                <a:solidFill>
                  <a:srgbClr val="231F20"/>
                </a:solidFill>
                <a:latin typeface="Arial" panose="020B0604020202020204" pitchFamily="34" charset="0"/>
                <a:cs typeface="Arial" panose="020B0604020202020204" pitchFamily="34" charset="0"/>
              </a:rPr>
              <a:t> | </a:t>
            </a:r>
            <a:r>
              <a:rPr lang="en-US" sz="1400" spc="-30" dirty="0">
                <a:solidFill>
                  <a:srgbClr val="231F20"/>
                </a:solidFill>
                <a:latin typeface="Arial" panose="020B0604020202020204" pitchFamily="34" charset="0"/>
                <a:cs typeface="Arial" panose="020B0604020202020204" pitchFamily="34" charset="0"/>
              </a:rPr>
              <a:t>Serving Government Agencies, Banks, Universities and Entrepreneurs </a:t>
            </a:r>
          </a:p>
          <a:p>
            <a:pPr marL="12700">
              <a:lnSpc>
                <a:spcPct val="100000"/>
              </a:lnSpc>
            </a:pPr>
            <a:r>
              <a:rPr lang="en-US" sz="1400" spc="-30" dirty="0">
                <a:solidFill>
                  <a:srgbClr val="231F20"/>
                </a:solidFill>
                <a:latin typeface="Arial" panose="020B0604020202020204" pitchFamily="34" charset="0"/>
                <a:cs typeface="Arial" panose="020B0604020202020204" pitchFamily="34" charset="0"/>
                <a:hlinkClick r:id="rId2"/>
              </a:rPr>
              <a:t>https://whcusa.com</a:t>
            </a:r>
            <a:r>
              <a:rPr lang="en-US" sz="1400" spc="-30" dirty="0">
                <a:solidFill>
                  <a:srgbClr val="231F20"/>
                </a:solidFill>
                <a:latin typeface="Arial" panose="020B0604020202020204" pitchFamily="34" charset="0"/>
                <a:cs typeface="Arial" panose="020B0604020202020204" pitchFamily="34" charset="0"/>
              </a:rPr>
              <a:t> | </a:t>
            </a:r>
            <a:r>
              <a:rPr lang="en-US" sz="1400" spc="-30" dirty="0">
                <a:solidFill>
                  <a:srgbClr val="231F20"/>
                </a:solidFill>
                <a:latin typeface="Arial" panose="020B0604020202020204" pitchFamily="34" charset="0"/>
                <a:cs typeface="Arial" panose="020B0604020202020204" pitchFamily="34" charset="0"/>
                <a:hlinkClick r:id="rId3"/>
              </a:rPr>
              <a:t>https://www.skool.com/whc</a:t>
            </a:r>
            <a:r>
              <a:rPr lang="en-US" sz="1400" spc="-30" dirty="0">
                <a:solidFill>
                  <a:srgbClr val="231F20"/>
                </a:solidFill>
                <a:latin typeface="Arial" panose="020B0604020202020204" pitchFamily="34" charset="0"/>
                <a:cs typeface="Arial" panose="020B0604020202020204" pitchFamily="34" charset="0"/>
              </a:rPr>
              <a:t> </a:t>
            </a:r>
          </a:p>
          <a:p>
            <a:pPr marL="12700">
              <a:lnSpc>
                <a:spcPct val="100000"/>
              </a:lnSpc>
            </a:pPr>
            <a:endParaRPr sz="1400" dirty="0">
              <a:latin typeface="Segoe UI Semilight"/>
              <a:cs typeface="Segoe UI Semilight"/>
            </a:endParaRPr>
          </a:p>
        </p:txBody>
      </p:sp>
      <p:sp>
        <p:nvSpPr>
          <p:cNvPr id="10" name="object 10"/>
          <p:cNvSpPr/>
          <p:nvPr/>
        </p:nvSpPr>
        <p:spPr>
          <a:xfrm>
            <a:off x="5524547" y="1104840"/>
            <a:ext cx="347980" cy="347980"/>
          </a:xfrm>
          <a:custGeom>
            <a:avLst/>
            <a:gdLst/>
            <a:ahLst/>
            <a:cxnLst/>
            <a:rect l="l" t="t" r="r" b="b"/>
            <a:pathLst>
              <a:path w="347979" h="347980">
                <a:moveTo>
                  <a:pt x="173736" y="0"/>
                </a:moveTo>
                <a:lnTo>
                  <a:pt x="127551" y="6206"/>
                </a:lnTo>
                <a:lnTo>
                  <a:pt x="86049" y="23720"/>
                </a:lnTo>
                <a:lnTo>
                  <a:pt x="50887" y="50887"/>
                </a:lnTo>
                <a:lnTo>
                  <a:pt x="23720" y="86049"/>
                </a:lnTo>
                <a:lnTo>
                  <a:pt x="6206" y="127551"/>
                </a:lnTo>
                <a:lnTo>
                  <a:pt x="0" y="173736"/>
                </a:lnTo>
                <a:lnTo>
                  <a:pt x="6206" y="219920"/>
                </a:lnTo>
                <a:lnTo>
                  <a:pt x="23720" y="261422"/>
                </a:lnTo>
                <a:lnTo>
                  <a:pt x="50887" y="296584"/>
                </a:lnTo>
                <a:lnTo>
                  <a:pt x="86049" y="323751"/>
                </a:lnTo>
                <a:lnTo>
                  <a:pt x="127551" y="341265"/>
                </a:lnTo>
                <a:lnTo>
                  <a:pt x="173736" y="347472"/>
                </a:lnTo>
                <a:lnTo>
                  <a:pt x="219920" y="341265"/>
                </a:lnTo>
                <a:lnTo>
                  <a:pt x="261422" y="323751"/>
                </a:lnTo>
                <a:lnTo>
                  <a:pt x="296584" y="296584"/>
                </a:lnTo>
                <a:lnTo>
                  <a:pt x="323751" y="261422"/>
                </a:lnTo>
                <a:lnTo>
                  <a:pt x="341265" y="219920"/>
                </a:lnTo>
                <a:lnTo>
                  <a:pt x="347472" y="173736"/>
                </a:lnTo>
                <a:lnTo>
                  <a:pt x="341265" y="127551"/>
                </a:lnTo>
                <a:lnTo>
                  <a:pt x="323751" y="86049"/>
                </a:lnTo>
                <a:lnTo>
                  <a:pt x="296584" y="50887"/>
                </a:lnTo>
                <a:lnTo>
                  <a:pt x="261422" y="23720"/>
                </a:lnTo>
                <a:lnTo>
                  <a:pt x="219920" y="6206"/>
                </a:lnTo>
                <a:lnTo>
                  <a:pt x="173736" y="0"/>
                </a:lnTo>
                <a:close/>
              </a:path>
            </a:pathLst>
          </a:custGeom>
          <a:solidFill>
            <a:srgbClr val="1F487C"/>
          </a:solidFill>
          <a:effectLst>
            <a:outerShdw blurRad="50800" dist="38100" dir="2700000" algn="tl" rotWithShape="0">
              <a:prstClr val="black">
                <a:alpha val="40000"/>
              </a:prstClr>
            </a:outerShdw>
          </a:effectLst>
        </p:spPr>
        <p:txBody>
          <a:bodyPr wrap="square" lIns="0" tIns="0" rIns="0" bIns="0" rtlCol="0"/>
          <a:lstStyle/>
          <a:p>
            <a:endParaRPr dirty="0"/>
          </a:p>
        </p:txBody>
      </p:sp>
      <p:sp>
        <p:nvSpPr>
          <p:cNvPr id="11" name="object 11"/>
          <p:cNvSpPr/>
          <p:nvPr/>
        </p:nvSpPr>
        <p:spPr>
          <a:xfrm>
            <a:off x="5640671" y="1197041"/>
            <a:ext cx="143510" cy="163195"/>
          </a:xfrm>
          <a:custGeom>
            <a:avLst/>
            <a:gdLst/>
            <a:ahLst/>
            <a:cxnLst/>
            <a:rect l="l" t="t" r="r" b="b"/>
            <a:pathLst>
              <a:path w="143510" h="163194">
                <a:moveTo>
                  <a:pt x="64808" y="0"/>
                </a:moveTo>
                <a:lnTo>
                  <a:pt x="1714" y="0"/>
                </a:lnTo>
                <a:lnTo>
                  <a:pt x="0" y="1701"/>
                </a:lnTo>
                <a:lnTo>
                  <a:pt x="0" y="5092"/>
                </a:lnTo>
                <a:lnTo>
                  <a:pt x="1714" y="5092"/>
                </a:lnTo>
                <a:lnTo>
                  <a:pt x="76746" y="81534"/>
                </a:lnTo>
                <a:lnTo>
                  <a:pt x="1714" y="157962"/>
                </a:lnTo>
                <a:lnTo>
                  <a:pt x="0" y="157962"/>
                </a:lnTo>
                <a:lnTo>
                  <a:pt x="0" y="161366"/>
                </a:lnTo>
                <a:lnTo>
                  <a:pt x="1714" y="163068"/>
                </a:lnTo>
                <a:lnTo>
                  <a:pt x="64808" y="163068"/>
                </a:lnTo>
                <a:lnTo>
                  <a:pt x="64808" y="161366"/>
                </a:lnTo>
                <a:lnTo>
                  <a:pt x="141554" y="83223"/>
                </a:lnTo>
                <a:lnTo>
                  <a:pt x="143256" y="83223"/>
                </a:lnTo>
                <a:lnTo>
                  <a:pt x="143256" y="79832"/>
                </a:lnTo>
                <a:lnTo>
                  <a:pt x="141554" y="79832"/>
                </a:lnTo>
                <a:lnTo>
                  <a:pt x="64808" y="1701"/>
                </a:lnTo>
                <a:lnTo>
                  <a:pt x="64808" y="0"/>
                </a:lnTo>
                <a:close/>
              </a:path>
            </a:pathLst>
          </a:custGeom>
          <a:solidFill>
            <a:srgbClr val="FFFFFF"/>
          </a:solidFill>
        </p:spPr>
        <p:txBody>
          <a:bodyPr wrap="square" lIns="0" tIns="0" rIns="0" bIns="0" rtlCol="0"/>
          <a:lstStyle/>
          <a:p>
            <a:endParaRPr dirty="0"/>
          </a:p>
        </p:txBody>
      </p:sp>
      <p:sp>
        <p:nvSpPr>
          <p:cNvPr id="12" name="object 12"/>
          <p:cNvSpPr txBox="1"/>
          <p:nvPr/>
        </p:nvSpPr>
        <p:spPr>
          <a:xfrm>
            <a:off x="7191584" y="2123298"/>
            <a:ext cx="4378960" cy="628377"/>
          </a:xfrm>
          <a:prstGeom prst="rect">
            <a:avLst/>
          </a:prstGeom>
        </p:spPr>
        <p:txBody>
          <a:bodyPr vert="horz" wrap="square" lIns="0" tIns="12700" rIns="0" bIns="0" rtlCol="0">
            <a:spAutoFit/>
          </a:bodyPr>
          <a:lstStyle/>
          <a:p>
            <a:pPr marL="12700">
              <a:lnSpc>
                <a:spcPct val="100000"/>
              </a:lnSpc>
              <a:spcBef>
                <a:spcPts val="100"/>
              </a:spcBef>
            </a:pPr>
            <a:r>
              <a:rPr lang="en-US" sz="1400" b="1" spc="-5" dirty="0">
                <a:solidFill>
                  <a:srgbClr val="1F487C"/>
                </a:solidFill>
                <a:latin typeface="Segoe UI"/>
                <a:cs typeface="Segoe UI"/>
              </a:rPr>
              <a:t>Entrepreneur in Residence, Johns Hopkins Carey Business School</a:t>
            </a:r>
            <a:endParaRPr sz="1400" dirty="0">
              <a:latin typeface="Segoe UI"/>
              <a:cs typeface="Segoe UI"/>
            </a:endParaRPr>
          </a:p>
          <a:p>
            <a:pPr marL="12700">
              <a:lnSpc>
                <a:spcPct val="100000"/>
              </a:lnSpc>
            </a:pPr>
            <a:r>
              <a:rPr lang="en-US" sz="1200" b="0" dirty="0">
                <a:solidFill>
                  <a:srgbClr val="231F20"/>
                </a:solidFill>
                <a:latin typeface="Arial" panose="020B0604020202020204" pitchFamily="34" charset="0"/>
                <a:cs typeface="Arial" panose="020B0604020202020204" pitchFamily="34" charset="0"/>
              </a:rPr>
              <a:t>Since 2019 | 105 Businesses | 155 MBAs</a:t>
            </a:r>
            <a:endParaRPr sz="1200" dirty="0">
              <a:latin typeface="Arial" panose="020B0604020202020204" pitchFamily="34" charset="0"/>
              <a:cs typeface="Arial" panose="020B0604020202020204" pitchFamily="34" charset="0"/>
            </a:endParaRPr>
          </a:p>
        </p:txBody>
      </p:sp>
      <p:sp>
        <p:nvSpPr>
          <p:cNvPr id="14" name="object 14"/>
          <p:cNvSpPr/>
          <p:nvPr/>
        </p:nvSpPr>
        <p:spPr>
          <a:xfrm>
            <a:off x="5520130" y="2135590"/>
            <a:ext cx="347980" cy="347980"/>
          </a:xfrm>
          <a:custGeom>
            <a:avLst/>
            <a:gdLst/>
            <a:ahLst/>
            <a:cxnLst/>
            <a:rect l="l" t="t" r="r" b="b"/>
            <a:pathLst>
              <a:path w="347979" h="347979">
                <a:moveTo>
                  <a:pt x="173736" y="0"/>
                </a:moveTo>
                <a:lnTo>
                  <a:pt x="127551" y="6206"/>
                </a:lnTo>
                <a:lnTo>
                  <a:pt x="86049" y="23720"/>
                </a:lnTo>
                <a:lnTo>
                  <a:pt x="50887" y="50887"/>
                </a:lnTo>
                <a:lnTo>
                  <a:pt x="23720" y="86049"/>
                </a:lnTo>
                <a:lnTo>
                  <a:pt x="6206" y="127551"/>
                </a:lnTo>
                <a:lnTo>
                  <a:pt x="0" y="173736"/>
                </a:lnTo>
                <a:lnTo>
                  <a:pt x="6206" y="219920"/>
                </a:lnTo>
                <a:lnTo>
                  <a:pt x="23720" y="261422"/>
                </a:lnTo>
                <a:lnTo>
                  <a:pt x="50887" y="296584"/>
                </a:lnTo>
                <a:lnTo>
                  <a:pt x="86049" y="323751"/>
                </a:lnTo>
                <a:lnTo>
                  <a:pt x="127551" y="341265"/>
                </a:lnTo>
                <a:lnTo>
                  <a:pt x="173736" y="347472"/>
                </a:lnTo>
                <a:lnTo>
                  <a:pt x="219920" y="341265"/>
                </a:lnTo>
                <a:lnTo>
                  <a:pt x="261422" y="323751"/>
                </a:lnTo>
                <a:lnTo>
                  <a:pt x="296584" y="296584"/>
                </a:lnTo>
                <a:lnTo>
                  <a:pt x="323751" y="261422"/>
                </a:lnTo>
                <a:lnTo>
                  <a:pt x="341265" y="219920"/>
                </a:lnTo>
                <a:lnTo>
                  <a:pt x="347472" y="173736"/>
                </a:lnTo>
                <a:lnTo>
                  <a:pt x="341265" y="127551"/>
                </a:lnTo>
                <a:lnTo>
                  <a:pt x="323751" y="86049"/>
                </a:lnTo>
                <a:lnTo>
                  <a:pt x="296584" y="50887"/>
                </a:lnTo>
                <a:lnTo>
                  <a:pt x="261422" y="23720"/>
                </a:lnTo>
                <a:lnTo>
                  <a:pt x="219920" y="6206"/>
                </a:lnTo>
                <a:lnTo>
                  <a:pt x="173736" y="0"/>
                </a:lnTo>
                <a:close/>
              </a:path>
            </a:pathLst>
          </a:custGeom>
          <a:solidFill>
            <a:srgbClr val="1F487C"/>
          </a:solidFill>
          <a:effectLst>
            <a:outerShdw blurRad="50800" dist="38100" dir="2700000" algn="tl" rotWithShape="0">
              <a:prstClr val="black">
                <a:alpha val="40000"/>
              </a:prstClr>
            </a:outerShdw>
          </a:effectLst>
        </p:spPr>
        <p:txBody>
          <a:bodyPr wrap="square" lIns="0" tIns="0" rIns="0" bIns="0" rtlCol="0"/>
          <a:lstStyle/>
          <a:p>
            <a:endParaRPr dirty="0"/>
          </a:p>
        </p:txBody>
      </p:sp>
      <p:sp>
        <p:nvSpPr>
          <p:cNvPr id="15" name="object 15"/>
          <p:cNvSpPr/>
          <p:nvPr/>
        </p:nvSpPr>
        <p:spPr>
          <a:xfrm>
            <a:off x="5636254" y="2227790"/>
            <a:ext cx="143510" cy="163195"/>
          </a:xfrm>
          <a:custGeom>
            <a:avLst/>
            <a:gdLst/>
            <a:ahLst/>
            <a:cxnLst/>
            <a:rect l="l" t="t" r="r" b="b"/>
            <a:pathLst>
              <a:path w="143510" h="163195">
                <a:moveTo>
                  <a:pt x="64808" y="0"/>
                </a:moveTo>
                <a:lnTo>
                  <a:pt x="1714" y="0"/>
                </a:lnTo>
                <a:lnTo>
                  <a:pt x="0" y="1701"/>
                </a:lnTo>
                <a:lnTo>
                  <a:pt x="0" y="5092"/>
                </a:lnTo>
                <a:lnTo>
                  <a:pt x="1714" y="5092"/>
                </a:lnTo>
                <a:lnTo>
                  <a:pt x="76746" y="81534"/>
                </a:lnTo>
                <a:lnTo>
                  <a:pt x="1714" y="157962"/>
                </a:lnTo>
                <a:lnTo>
                  <a:pt x="0" y="157962"/>
                </a:lnTo>
                <a:lnTo>
                  <a:pt x="0" y="161366"/>
                </a:lnTo>
                <a:lnTo>
                  <a:pt x="1714" y="163068"/>
                </a:lnTo>
                <a:lnTo>
                  <a:pt x="64808" y="163068"/>
                </a:lnTo>
                <a:lnTo>
                  <a:pt x="64808" y="161366"/>
                </a:lnTo>
                <a:lnTo>
                  <a:pt x="141554" y="83223"/>
                </a:lnTo>
                <a:lnTo>
                  <a:pt x="143256" y="83223"/>
                </a:lnTo>
                <a:lnTo>
                  <a:pt x="143256" y="79832"/>
                </a:lnTo>
                <a:lnTo>
                  <a:pt x="141554" y="79832"/>
                </a:lnTo>
                <a:lnTo>
                  <a:pt x="64808" y="1701"/>
                </a:lnTo>
                <a:lnTo>
                  <a:pt x="64808" y="0"/>
                </a:lnTo>
                <a:close/>
              </a:path>
            </a:pathLst>
          </a:custGeom>
          <a:solidFill>
            <a:srgbClr val="FFFFFF"/>
          </a:solidFill>
        </p:spPr>
        <p:txBody>
          <a:bodyPr wrap="square" lIns="0" tIns="0" rIns="0" bIns="0" rtlCol="0"/>
          <a:lstStyle/>
          <a:p>
            <a:endParaRPr dirty="0"/>
          </a:p>
        </p:txBody>
      </p:sp>
      <p:sp>
        <p:nvSpPr>
          <p:cNvPr id="16" name="object 16"/>
          <p:cNvSpPr txBox="1"/>
          <p:nvPr/>
        </p:nvSpPr>
        <p:spPr>
          <a:xfrm>
            <a:off x="7191584" y="3094854"/>
            <a:ext cx="4771816" cy="628377"/>
          </a:xfrm>
          <a:prstGeom prst="rect">
            <a:avLst/>
          </a:prstGeom>
        </p:spPr>
        <p:txBody>
          <a:bodyPr vert="horz" wrap="square" lIns="0" tIns="12700" rIns="0" bIns="0" rtlCol="0">
            <a:spAutoFit/>
          </a:bodyPr>
          <a:lstStyle/>
          <a:p>
            <a:pPr marL="12700" marR="5080">
              <a:spcBef>
                <a:spcPts val="100"/>
              </a:spcBef>
            </a:pPr>
            <a:r>
              <a:rPr sz="1400" b="1" spc="-5" dirty="0">
                <a:solidFill>
                  <a:srgbClr val="1F487C"/>
                </a:solidFill>
                <a:latin typeface="Segoe UI"/>
                <a:cs typeface="Segoe UI"/>
              </a:rPr>
              <a:t>Chairman </a:t>
            </a:r>
            <a:r>
              <a:rPr lang="en-US" sz="1400" b="1" spc="-5" dirty="0">
                <a:solidFill>
                  <a:srgbClr val="1F487C"/>
                </a:solidFill>
                <a:latin typeface="Segoe UI"/>
                <a:cs typeface="Segoe UI"/>
              </a:rPr>
              <a:t>Emeritus, </a:t>
            </a:r>
            <a:r>
              <a:rPr sz="1400" b="1" spc="-5" dirty="0">
                <a:solidFill>
                  <a:srgbClr val="1F487C"/>
                </a:solidFill>
                <a:latin typeface="Segoe UI"/>
                <a:cs typeface="Segoe UI"/>
              </a:rPr>
              <a:t>Baltimore City Chamber </a:t>
            </a:r>
            <a:r>
              <a:rPr sz="1400" b="1" spc="-15" dirty="0">
                <a:solidFill>
                  <a:srgbClr val="1F487C"/>
                </a:solidFill>
                <a:latin typeface="Segoe UI"/>
                <a:cs typeface="Segoe UI"/>
              </a:rPr>
              <a:t>of</a:t>
            </a:r>
            <a:r>
              <a:rPr sz="1400" b="1" spc="-70" dirty="0">
                <a:solidFill>
                  <a:srgbClr val="1F487C"/>
                </a:solidFill>
                <a:latin typeface="Segoe UI"/>
                <a:cs typeface="Segoe UI"/>
              </a:rPr>
              <a:t> </a:t>
            </a:r>
            <a:r>
              <a:rPr sz="1400" b="1" spc="-5" dirty="0">
                <a:solidFill>
                  <a:srgbClr val="1F487C"/>
                </a:solidFill>
                <a:latin typeface="Segoe UI"/>
                <a:cs typeface="Segoe UI"/>
              </a:rPr>
              <a:t>Commerce</a:t>
            </a:r>
            <a:endParaRPr lang="en-US" sz="1400" b="1" spc="-5" dirty="0">
              <a:solidFill>
                <a:srgbClr val="1F487C"/>
              </a:solidFill>
              <a:latin typeface="Segoe UI"/>
              <a:cs typeface="Segoe UI"/>
            </a:endParaRPr>
          </a:p>
          <a:p>
            <a:pPr marL="12700"/>
            <a:r>
              <a:rPr sz="1200" b="0" spc="-5" dirty="0">
                <a:solidFill>
                  <a:srgbClr val="231F20"/>
                </a:solidFill>
                <a:latin typeface="Arial" panose="020B0604020202020204" pitchFamily="34" charset="0"/>
                <a:cs typeface="Arial" panose="020B0604020202020204" pitchFamily="34" charset="0"/>
              </a:rPr>
              <a:t>Elected</a:t>
            </a:r>
            <a:r>
              <a:rPr sz="1200" b="0" spc="-80" dirty="0">
                <a:solidFill>
                  <a:srgbClr val="231F20"/>
                </a:solidFill>
                <a:latin typeface="Arial" panose="020B0604020202020204" pitchFamily="34" charset="0"/>
                <a:cs typeface="Arial" panose="020B0604020202020204" pitchFamily="34" charset="0"/>
              </a:rPr>
              <a:t> </a:t>
            </a:r>
            <a:r>
              <a:rPr sz="1200" b="0" dirty="0">
                <a:solidFill>
                  <a:srgbClr val="231F20"/>
                </a:solidFill>
                <a:latin typeface="Arial" panose="020B0604020202020204" pitchFamily="34" charset="0"/>
                <a:cs typeface="Arial" panose="020B0604020202020204" pitchFamily="34" charset="0"/>
              </a:rPr>
              <a:t>2019</a:t>
            </a:r>
            <a:r>
              <a:rPr lang="en-US" sz="1200" b="0" dirty="0">
                <a:solidFill>
                  <a:srgbClr val="231F20"/>
                </a:solidFill>
                <a:latin typeface="Arial" panose="020B0604020202020204" pitchFamily="34" charset="0"/>
                <a:cs typeface="Arial" panose="020B0604020202020204" pitchFamily="34" charset="0"/>
              </a:rPr>
              <a:t> | </a:t>
            </a:r>
            <a:r>
              <a:rPr lang="en-US" sz="1200" dirty="0">
                <a:solidFill>
                  <a:srgbClr val="231F20"/>
                </a:solidFill>
                <a:latin typeface="Arial" panose="020B0604020202020204" pitchFamily="34" charset="0"/>
                <a:cs typeface="Arial" panose="020B0604020202020204" pitchFamily="34" charset="0"/>
              </a:rPr>
              <a:t>400+</a:t>
            </a:r>
            <a:r>
              <a:rPr sz="1200" b="0" dirty="0">
                <a:solidFill>
                  <a:srgbClr val="231F20"/>
                </a:solidFill>
                <a:latin typeface="Arial" panose="020B0604020202020204" pitchFamily="34" charset="0"/>
                <a:cs typeface="Arial" panose="020B0604020202020204" pitchFamily="34" charset="0"/>
              </a:rPr>
              <a:t> </a:t>
            </a:r>
            <a:r>
              <a:rPr sz="1200" b="0" spc="-5" dirty="0">
                <a:solidFill>
                  <a:srgbClr val="231F20"/>
                </a:solidFill>
                <a:latin typeface="Arial" panose="020B0604020202020204" pitchFamily="34" charset="0"/>
                <a:cs typeface="Arial" panose="020B0604020202020204" pitchFamily="34" charset="0"/>
              </a:rPr>
              <a:t>Members, representing </a:t>
            </a:r>
            <a:r>
              <a:rPr sz="1200" b="0" dirty="0">
                <a:solidFill>
                  <a:srgbClr val="231F20"/>
                </a:solidFill>
                <a:latin typeface="Arial" panose="020B0604020202020204" pitchFamily="34" charset="0"/>
                <a:cs typeface="Arial" panose="020B0604020202020204" pitchFamily="34" charset="0"/>
              </a:rPr>
              <a:t>23,000</a:t>
            </a:r>
            <a:r>
              <a:rPr sz="1200" b="0" spc="-25" dirty="0">
                <a:solidFill>
                  <a:srgbClr val="231F20"/>
                </a:solidFill>
                <a:latin typeface="Arial" panose="020B0604020202020204" pitchFamily="34" charset="0"/>
                <a:cs typeface="Arial" panose="020B0604020202020204" pitchFamily="34" charset="0"/>
              </a:rPr>
              <a:t> </a:t>
            </a:r>
            <a:r>
              <a:rPr sz="1200" b="0" spc="-5" dirty="0">
                <a:solidFill>
                  <a:srgbClr val="231F20"/>
                </a:solidFill>
                <a:latin typeface="Arial" panose="020B0604020202020204" pitchFamily="34" charset="0"/>
                <a:cs typeface="Arial" panose="020B0604020202020204" pitchFamily="34" charset="0"/>
              </a:rPr>
              <a:t>employees</a:t>
            </a:r>
            <a:endParaRPr sz="1200" dirty="0">
              <a:latin typeface="Arial" panose="020B0604020202020204" pitchFamily="34" charset="0"/>
              <a:cs typeface="Arial" panose="020B0604020202020204" pitchFamily="34" charset="0"/>
            </a:endParaRPr>
          </a:p>
        </p:txBody>
      </p:sp>
      <p:sp>
        <p:nvSpPr>
          <p:cNvPr id="17" name="object 17"/>
          <p:cNvSpPr/>
          <p:nvPr/>
        </p:nvSpPr>
        <p:spPr>
          <a:xfrm>
            <a:off x="6030630" y="3046396"/>
            <a:ext cx="914399" cy="697991"/>
          </a:xfrm>
          <a:prstGeom prst="rect">
            <a:avLst/>
          </a:prstGeom>
          <a:blipFill>
            <a:blip r:embed="rId4" cstate="print"/>
            <a:stretch>
              <a:fillRect/>
            </a:stretch>
          </a:blipFill>
        </p:spPr>
        <p:txBody>
          <a:bodyPr wrap="square" lIns="0" tIns="0" rIns="0" bIns="0" rtlCol="0"/>
          <a:lstStyle/>
          <a:p>
            <a:endParaRPr dirty="0"/>
          </a:p>
        </p:txBody>
      </p:sp>
      <p:sp>
        <p:nvSpPr>
          <p:cNvPr id="18" name="object 18"/>
          <p:cNvSpPr/>
          <p:nvPr/>
        </p:nvSpPr>
        <p:spPr>
          <a:xfrm>
            <a:off x="5520130" y="3204475"/>
            <a:ext cx="347980" cy="347980"/>
          </a:xfrm>
          <a:custGeom>
            <a:avLst/>
            <a:gdLst/>
            <a:ahLst/>
            <a:cxnLst/>
            <a:rect l="l" t="t" r="r" b="b"/>
            <a:pathLst>
              <a:path w="347979" h="347979">
                <a:moveTo>
                  <a:pt x="173736" y="0"/>
                </a:moveTo>
                <a:lnTo>
                  <a:pt x="127551" y="6206"/>
                </a:lnTo>
                <a:lnTo>
                  <a:pt x="86049" y="23720"/>
                </a:lnTo>
                <a:lnTo>
                  <a:pt x="50887" y="50887"/>
                </a:lnTo>
                <a:lnTo>
                  <a:pt x="23720" y="86049"/>
                </a:lnTo>
                <a:lnTo>
                  <a:pt x="6206" y="127551"/>
                </a:lnTo>
                <a:lnTo>
                  <a:pt x="0" y="173736"/>
                </a:lnTo>
                <a:lnTo>
                  <a:pt x="6206" y="219920"/>
                </a:lnTo>
                <a:lnTo>
                  <a:pt x="23720" y="261422"/>
                </a:lnTo>
                <a:lnTo>
                  <a:pt x="50887" y="296584"/>
                </a:lnTo>
                <a:lnTo>
                  <a:pt x="86049" y="323751"/>
                </a:lnTo>
                <a:lnTo>
                  <a:pt x="127551" y="341265"/>
                </a:lnTo>
                <a:lnTo>
                  <a:pt x="173736" y="347472"/>
                </a:lnTo>
                <a:lnTo>
                  <a:pt x="219920" y="341265"/>
                </a:lnTo>
                <a:lnTo>
                  <a:pt x="261422" y="323751"/>
                </a:lnTo>
                <a:lnTo>
                  <a:pt x="296584" y="296584"/>
                </a:lnTo>
                <a:lnTo>
                  <a:pt x="323751" y="261422"/>
                </a:lnTo>
                <a:lnTo>
                  <a:pt x="341265" y="219920"/>
                </a:lnTo>
                <a:lnTo>
                  <a:pt x="347472" y="173736"/>
                </a:lnTo>
                <a:lnTo>
                  <a:pt x="341265" y="127551"/>
                </a:lnTo>
                <a:lnTo>
                  <a:pt x="323751" y="86049"/>
                </a:lnTo>
                <a:lnTo>
                  <a:pt x="296584" y="50887"/>
                </a:lnTo>
                <a:lnTo>
                  <a:pt x="261422" y="23720"/>
                </a:lnTo>
                <a:lnTo>
                  <a:pt x="219920" y="6206"/>
                </a:lnTo>
                <a:lnTo>
                  <a:pt x="173736" y="0"/>
                </a:lnTo>
                <a:close/>
              </a:path>
            </a:pathLst>
          </a:custGeom>
          <a:solidFill>
            <a:srgbClr val="1F487C"/>
          </a:solidFill>
          <a:effectLst>
            <a:outerShdw blurRad="50800" dist="38100" dir="2700000" algn="tl" rotWithShape="0">
              <a:prstClr val="black">
                <a:alpha val="40000"/>
              </a:prstClr>
            </a:outerShdw>
          </a:effectLst>
        </p:spPr>
        <p:txBody>
          <a:bodyPr wrap="square" lIns="0" tIns="0" rIns="0" bIns="0" rtlCol="0"/>
          <a:lstStyle/>
          <a:p>
            <a:endParaRPr dirty="0"/>
          </a:p>
        </p:txBody>
      </p:sp>
      <p:sp>
        <p:nvSpPr>
          <p:cNvPr id="19" name="object 19"/>
          <p:cNvSpPr/>
          <p:nvPr/>
        </p:nvSpPr>
        <p:spPr>
          <a:xfrm>
            <a:off x="5636254" y="3294713"/>
            <a:ext cx="143510" cy="163195"/>
          </a:xfrm>
          <a:custGeom>
            <a:avLst/>
            <a:gdLst/>
            <a:ahLst/>
            <a:cxnLst/>
            <a:rect l="l" t="t" r="r" b="b"/>
            <a:pathLst>
              <a:path w="143510" h="163195">
                <a:moveTo>
                  <a:pt x="64808" y="0"/>
                </a:moveTo>
                <a:lnTo>
                  <a:pt x="1714" y="0"/>
                </a:lnTo>
                <a:lnTo>
                  <a:pt x="0" y="1701"/>
                </a:lnTo>
                <a:lnTo>
                  <a:pt x="0" y="5092"/>
                </a:lnTo>
                <a:lnTo>
                  <a:pt x="1714" y="5092"/>
                </a:lnTo>
                <a:lnTo>
                  <a:pt x="76746" y="81534"/>
                </a:lnTo>
                <a:lnTo>
                  <a:pt x="1714" y="157962"/>
                </a:lnTo>
                <a:lnTo>
                  <a:pt x="0" y="157962"/>
                </a:lnTo>
                <a:lnTo>
                  <a:pt x="0" y="161366"/>
                </a:lnTo>
                <a:lnTo>
                  <a:pt x="1714" y="163068"/>
                </a:lnTo>
                <a:lnTo>
                  <a:pt x="64808" y="163068"/>
                </a:lnTo>
                <a:lnTo>
                  <a:pt x="64808" y="161366"/>
                </a:lnTo>
                <a:lnTo>
                  <a:pt x="141554" y="83223"/>
                </a:lnTo>
                <a:lnTo>
                  <a:pt x="143256" y="83223"/>
                </a:lnTo>
                <a:lnTo>
                  <a:pt x="143256" y="79832"/>
                </a:lnTo>
                <a:lnTo>
                  <a:pt x="141554" y="79832"/>
                </a:lnTo>
                <a:lnTo>
                  <a:pt x="64808" y="1701"/>
                </a:lnTo>
                <a:lnTo>
                  <a:pt x="64808" y="0"/>
                </a:lnTo>
                <a:close/>
              </a:path>
            </a:pathLst>
          </a:custGeom>
          <a:solidFill>
            <a:srgbClr val="FFFFFF"/>
          </a:solidFill>
        </p:spPr>
        <p:txBody>
          <a:bodyPr wrap="square" lIns="0" tIns="0" rIns="0" bIns="0" rtlCol="0"/>
          <a:lstStyle/>
          <a:p>
            <a:endParaRPr dirty="0"/>
          </a:p>
        </p:txBody>
      </p:sp>
      <p:sp>
        <p:nvSpPr>
          <p:cNvPr id="20" name="object 20"/>
          <p:cNvSpPr/>
          <p:nvPr/>
        </p:nvSpPr>
        <p:spPr>
          <a:xfrm>
            <a:off x="7184182" y="1953455"/>
            <a:ext cx="4534535" cy="0"/>
          </a:xfrm>
          <a:custGeom>
            <a:avLst/>
            <a:gdLst/>
            <a:ahLst/>
            <a:cxnLst/>
            <a:rect l="l" t="t" r="r" b="b"/>
            <a:pathLst>
              <a:path w="4534534">
                <a:moveTo>
                  <a:pt x="0" y="0"/>
                </a:moveTo>
                <a:lnTo>
                  <a:pt x="4534014" y="0"/>
                </a:lnTo>
              </a:path>
            </a:pathLst>
          </a:custGeom>
          <a:ln w="12700">
            <a:solidFill>
              <a:srgbClr val="BCBEC0"/>
            </a:solidFill>
          </a:ln>
        </p:spPr>
        <p:txBody>
          <a:bodyPr wrap="square" lIns="0" tIns="0" rIns="0" bIns="0" rtlCol="0"/>
          <a:lstStyle/>
          <a:p>
            <a:endParaRPr dirty="0"/>
          </a:p>
        </p:txBody>
      </p:sp>
      <p:sp>
        <p:nvSpPr>
          <p:cNvPr id="21" name="object 21"/>
          <p:cNvSpPr/>
          <p:nvPr/>
        </p:nvSpPr>
        <p:spPr>
          <a:xfrm>
            <a:off x="7184181" y="2933260"/>
            <a:ext cx="4534535" cy="0"/>
          </a:xfrm>
          <a:custGeom>
            <a:avLst/>
            <a:gdLst/>
            <a:ahLst/>
            <a:cxnLst/>
            <a:rect l="l" t="t" r="r" b="b"/>
            <a:pathLst>
              <a:path w="4534534">
                <a:moveTo>
                  <a:pt x="0" y="0"/>
                </a:moveTo>
                <a:lnTo>
                  <a:pt x="4534014" y="0"/>
                </a:lnTo>
              </a:path>
            </a:pathLst>
          </a:custGeom>
          <a:ln w="12700">
            <a:solidFill>
              <a:srgbClr val="BCBEC0"/>
            </a:solidFill>
          </a:ln>
        </p:spPr>
        <p:txBody>
          <a:bodyPr wrap="square" lIns="0" tIns="0" rIns="0" bIns="0" rtlCol="0"/>
          <a:lstStyle/>
          <a:p>
            <a:endParaRPr dirty="0"/>
          </a:p>
        </p:txBody>
      </p:sp>
      <p:sp>
        <p:nvSpPr>
          <p:cNvPr id="23" name="object 23"/>
          <p:cNvSpPr txBox="1">
            <a:spLocks noGrp="1"/>
          </p:cNvSpPr>
          <p:nvPr>
            <p:ph type="sldNum" sz="quarter" idx="7"/>
          </p:nvPr>
        </p:nvSpPr>
        <p:spPr>
          <a:prstGeom prst="rect">
            <a:avLst/>
          </a:prstGeom>
        </p:spPr>
        <p:txBody>
          <a:bodyPr vert="horz" wrap="square" lIns="0" tIns="22860" rIns="0" bIns="0" rtlCol="0">
            <a:spAutoFit/>
          </a:bodyPr>
          <a:lstStyle/>
          <a:p>
            <a:pPr marL="25400">
              <a:lnSpc>
                <a:spcPct val="100000"/>
              </a:lnSpc>
              <a:spcBef>
                <a:spcPts val="180"/>
              </a:spcBef>
            </a:pPr>
            <a:fld id="{81D60167-4931-47E6-BA6A-407CBD079E47}" type="slidenum">
              <a:rPr dirty="0"/>
              <a:t>6</a:t>
            </a:fld>
            <a:endParaRPr dirty="0"/>
          </a:p>
        </p:txBody>
      </p:sp>
      <p:sp>
        <p:nvSpPr>
          <p:cNvPr id="29" name="object 16">
            <a:extLst>
              <a:ext uri="{FF2B5EF4-FFF2-40B4-BE49-F238E27FC236}">
                <a16:creationId xmlns:a16="http://schemas.microsoft.com/office/drawing/2014/main" id="{E1650880-9561-4240-9B10-D065C6794608}"/>
              </a:ext>
            </a:extLst>
          </p:cNvPr>
          <p:cNvSpPr txBox="1"/>
          <p:nvPr/>
        </p:nvSpPr>
        <p:spPr>
          <a:xfrm>
            <a:off x="7184180" y="4090186"/>
            <a:ext cx="4794886" cy="610424"/>
          </a:xfrm>
          <a:prstGeom prst="rect">
            <a:avLst/>
          </a:prstGeom>
        </p:spPr>
        <p:txBody>
          <a:bodyPr vert="horz" wrap="square" lIns="0" tIns="12700" rIns="0" bIns="0" rtlCol="0">
            <a:spAutoFit/>
          </a:bodyPr>
          <a:lstStyle/>
          <a:p>
            <a:pPr marL="12700" marR="5080">
              <a:lnSpc>
                <a:spcPct val="100000"/>
              </a:lnSpc>
              <a:spcBef>
                <a:spcPts val="100"/>
              </a:spcBef>
            </a:pPr>
            <a:r>
              <a:rPr lang="en-US" sz="1400" b="1" spc="-5" dirty="0">
                <a:solidFill>
                  <a:srgbClr val="1F487C"/>
                </a:solidFill>
                <a:latin typeface="Segoe UI"/>
                <a:cs typeface="Segoe UI"/>
              </a:rPr>
              <a:t>Founder, Baltimore Economic Leadership League</a:t>
            </a:r>
          </a:p>
          <a:p>
            <a:pPr marL="12700" marR="5080">
              <a:lnSpc>
                <a:spcPct val="100000"/>
              </a:lnSpc>
              <a:spcBef>
                <a:spcPts val="100"/>
              </a:spcBef>
            </a:pPr>
            <a:r>
              <a:rPr lang="en-US" sz="1200" spc="-5" dirty="0">
                <a:latin typeface="Arial" panose="020B0604020202020204" pitchFamily="34" charset="0"/>
                <a:cs typeface="Arial" panose="020B0604020202020204" pitchFamily="34" charset="0"/>
              </a:rPr>
              <a:t>Founded in December 2021, providing Micro Loans to small businesses. JoinBell.org </a:t>
            </a:r>
            <a:endParaRPr sz="1200" dirty="0">
              <a:latin typeface="Arial" panose="020B0604020202020204" pitchFamily="34" charset="0"/>
              <a:cs typeface="Arial" panose="020B0604020202020204" pitchFamily="34" charset="0"/>
            </a:endParaRPr>
          </a:p>
        </p:txBody>
      </p:sp>
      <p:sp>
        <p:nvSpPr>
          <p:cNvPr id="31" name="object 18">
            <a:extLst>
              <a:ext uri="{FF2B5EF4-FFF2-40B4-BE49-F238E27FC236}">
                <a16:creationId xmlns:a16="http://schemas.microsoft.com/office/drawing/2014/main" id="{FA87EB86-3DD0-4AB8-8851-032D49B5265D}"/>
              </a:ext>
            </a:extLst>
          </p:cNvPr>
          <p:cNvSpPr/>
          <p:nvPr/>
        </p:nvSpPr>
        <p:spPr>
          <a:xfrm>
            <a:off x="5534019" y="4229353"/>
            <a:ext cx="347980" cy="347980"/>
          </a:xfrm>
          <a:custGeom>
            <a:avLst/>
            <a:gdLst/>
            <a:ahLst/>
            <a:cxnLst/>
            <a:rect l="l" t="t" r="r" b="b"/>
            <a:pathLst>
              <a:path w="347979" h="347979">
                <a:moveTo>
                  <a:pt x="173736" y="0"/>
                </a:moveTo>
                <a:lnTo>
                  <a:pt x="127551" y="6206"/>
                </a:lnTo>
                <a:lnTo>
                  <a:pt x="86049" y="23720"/>
                </a:lnTo>
                <a:lnTo>
                  <a:pt x="50887" y="50887"/>
                </a:lnTo>
                <a:lnTo>
                  <a:pt x="23720" y="86049"/>
                </a:lnTo>
                <a:lnTo>
                  <a:pt x="6206" y="127551"/>
                </a:lnTo>
                <a:lnTo>
                  <a:pt x="0" y="173736"/>
                </a:lnTo>
                <a:lnTo>
                  <a:pt x="6206" y="219920"/>
                </a:lnTo>
                <a:lnTo>
                  <a:pt x="23720" y="261422"/>
                </a:lnTo>
                <a:lnTo>
                  <a:pt x="50887" y="296584"/>
                </a:lnTo>
                <a:lnTo>
                  <a:pt x="86049" y="323751"/>
                </a:lnTo>
                <a:lnTo>
                  <a:pt x="127551" y="341265"/>
                </a:lnTo>
                <a:lnTo>
                  <a:pt x="173736" y="347472"/>
                </a:lnTo>
                <a:lnTo>
                  <a:pt x="219920" y="341265"/>
                </a:lnTo>
                <a:lnTo>
                  <a:pt x="261422" y="323751"/>
                </a:lnTo>
                <a:lnTo>
                  <a:pt x="296584" y="296584"/>
                </a:lnTo>
                <a:lnTo>
                  <a:pt x="323751" y="261422"/>
                </a:lnTo>
                <a:lnTo>
                  <a:pt x="341265" y="219920"/>
                </a:lnTo>
                <a:lnTo>
                  <a:pt x="347472" y="173736"/>
                </a:lnTo>
                <a:lnTo>
                  <a:pt x="341265" y="127551"/>
                </a:lnTo>
                <a:lnTo>
                  <a:pt x="323751" y="86049"/>
                </a:lnTo>
                <a:lnTo>
                  <a:pt x="296584" y="50887"/>
                </a:lnTo>
                <a:lnTo>
                  <a:pt x="261422" y="23720"/>
                </a:lnTo>
                <a:lnTo>
                  <a:pt x="219920" y="6206"/>
                </a:lnTo>
                <a:lnTo>
                  <a:pt x="173736" y="0"/>
                </a:lnTo>
                <a:close/>
              </a:path>
            </a:pathLst>
          </a:custGeom>
          <a:solidFill>
            <a:srgbClr val="1F487C"/>
          </a:solidFill>
          <a:effectLst>
            <a:outerShdw blurRad="50800" dist="38100" dir="2700000" algn="tl" rotWithShape="0">
              <a:prstClr val="black">
                <a:alpha val="40000"/>
              </a:prstClr>
            </a:outerShdw>
          </a:effectLst>
        </p:spPr>
        <p:txBody>
          <a:bodyPr wrap="square" lIns="0" tIns="0" rIns="0" bIns="0" rtlCol="0"/>
          <a:lstStyle/>
          <a:p>
            <a:endParaRPr dirty="0"/>
          </a:p>
        </p:txBody>
      </p:sp>
      <p:sp>
        <p:nvSpPr>
          <p:cNvPr id="32" name="object 19">
            <a:extLst>
              <a:ext uri="{FF2B5EF4-FFF2-40B4-BE49-F238E27FC236}">
                <a16:creationId xmlns:a16="http://schemas.microsoft.com/office/drawing/2014/main" id="{3C5416D9-CAD4-4511-874A-709D92FCF287}"/>
              </a:ext>
            </a:extLst>
          </p:cNvPr>
          <p:cNvSpPr/>
          <p:nvPr/>
        </p:nvSpPr>
        <p:spPr>
          <a:xfrm>
            <a:off x="5636254" y="4313800"/>
            <a:ext cx="143510" cy="163195"/>
          </a:xfrm>
          <a:custGeom>
            <a:avLst/>
            <a:gdLst/>
            <a:ahLst/>
            <a:cxnLst/>
            <a:rect l="l" t="t" r="r" b="b"/>
            <a:pathLst>
              <a:path w="143510" h="163195">
                <a:moveTo>
                  <a:pt x="64808" y="0"/>
                </a:moveTo>
                <a:lnTo>
                  <a:pt x="1714" y="0"/>
                </a:lnTo>
                <a:lnTo>
                  <a:pt x="0" y="1701"/>
                </a:lnTo>
                <a:lnTo>
                  <a:pt x="0" y="5092"/>
                </a:lnTo>
                <a:lnTo>
                  <a:pt x="1714" y="5092"/>
                </a:lnTo>
                <a:lnTo>
                  <a:pt x="76746" y="81534"/>
                </a:lnTo>
                <a:lnTo>
                  <a:pt x="1714" y="157962"/>
                </a:lnTo>
                <a:lnTo>
                  <a:pt x="0" y="157962"/>
                </a:lnTo>
                <a:lnTo>
                  <a:pt x="0" y="161366"/>
                </a:lnTo>
                <a:lnTo>
                  <a:pt x="1714" y="163068"/>
                </a:lnTo>
                <a:lnTo>
                  <a:pt x="64808" y="163068"/>
                </a:lnTo>
                <a:lnTo>
                  <a:pt x="64808" y="161366"/>
                </a:lnTo>
                <a:lnTo>
                  <a:pt x="141554" y="83223"/>
                </a:lnTo>
                <a:lnTo>
                  <a:pt x="143256" y="83223"/>
                </a:lnTo>
                <a:lnTo>
                  <a:pt x="143256" y="79832"/>
                </a:lnTo>
                <a:lnTo>
                  <a:pt x="141554" y="79832"/>
                </a:lnTo>
                <a:lnTo>
                  <a:pt x="64808" y="1701"/>
                </a:lnTo>
                <a:lnTo>
                  <a:pt x="64808" y="0"/>
                </a:lnTo>
                <a:close/>
              </a:path>
            </a:pathLst>
          </a:custGeom>
          <a:solidFill>
            <a:srgbClr val="FFFFFF"/>
          </a:solidFill>
        </p:spPr>
        <p:txBody>
          <a:bodyPr wrap="square" lIns="0" tIns="0" rIns="0" bIns="0" rtlCol="0"/>
          <a:lstStyle/>
          <a:p>
            <a:endParaRPr dirty="0"/>
          </a:p>
        </p:txBody>
      </p:sp>
      <p:sp>
        <p:nvSpPr>
          <p:cNvPr id="33" name="object 21">
            <a:extLst>
              <a:ext uri="{FF2B5EF4-FFF2-40B4-BE49-F238E27FC236}">
                <a16:creationId xmlns:a16="http://schemas.microsoft.com/office/drawing/2014/main" id="{5FAD3267-EAEE-4A10-8203-4A8CBA06B68E}"/>
              </a:ext>
            </a:extLst>
          </p:cNvPr>
          <p:cNvSpPr/>
          <p:nvPr/>
        </p:nvSpPr>
        <p:spPr>
          <a:xfrm>
            <a:off x="7184180" y="3924930"/>
            <a:ext cx="4534535" cy="0"/>
          </a:xfrm>
          <a:custGeom>
            <a:avLst/>
            <a:gdLst/>
            <a:ahLst/>
            <a:cxnLst/>
            <a:rect l="l" t="t" r="r" b="b"/>
            <a:pathLst>
              <a:path w="4534534">
                <a:moveTo>
                  <a:pt x="0" y="0"/>
                </a:moveTo>
                <a:lnTo>
                  <a:pt x="4534014" y="0"/>
                </a:lnTo>
              </a:path>
            </a:pathLst>
          </a:custGeom>
          <a:ln w="12700">
            <a:solidFill>
              <a:srgbClr val="BCBEC0"/>
            </a:solidFill>
          </a:ln>
        </p:spPr>
        <p:txBody>
          <a:bodyPr wrap="square" lIns="0" tIns="0" rIns="0" bIns="0" rtlCol="0"/>
          <a:lstStyle/>
          <a:p>
            <a:endParaRPr dirty="0"/>
          </a:p>
        </p:txBody>
      </p:sp>
      <p:sp>
        <p:nvSpPr>
          <p:cNvPr id="34" name="object 4">
            <a:extLst>
              <a:ext uri="{FF2B5EF4-FFF2-40B4-BE49-F238E27FC236}">
                <a16:creationId xmlns:a16="http://schemas.microsoft.com/office/drawing/2014/main" id="{EBFD8AC2-0140-4959-A02C-416ADBDA9B19}"/>
              </a:ext>
            </a:extLst>
          </p:cNvPr>
          <p:cNvSpPr txBox="1"/>
          <p:nvPr/>
        </p:nvSpPr>
        <p:spPr>
          <a:xfrm>
            <a:off x="8686800" y="6263290"/>
            <a:ext cx="2416558" cy="243656"/>
          </a:xfrm>
          <a:prstGeom prst="rect">
            <a:avLst/>
          </a:prstGeom>
        </p:spPr>
        <p:txBody>
          <a:bodyPr vert="horz" wrap="square" lIns="0" tIns="12700" rIns="0" bIns="0" rtlCol="0">
            <a:spAutoFit/>
          </a:bodyPr>
          <a:lstStyle/>
          <a:p>
            <a:pPr marL="12700">
              <a:lnSpc>
                <a:spcPct val="100000"/>
              </a:lnSpc>
              <a:spcBef>
                <a:spcPts val="100"/>
              </a:spcBef>
            </a:pPr>
            <a:r>
              <a:rPr sz="1500" u="sng" dirty="0">
                <a:solidFill>
                  <a:srgbClr val="1E497C"/>
                </a:solidFill>
                <a:latin typeface="Segoe UI"/>
                <a:cs typeface="Segoe UI"/>
                <a:hlinkClick r:id="rId5"/>
              </a:rPr>
              <a:t>www.whcusa.com</a:t>
            </a:r>
            <a:endParaRPr sz="1500" dirty="0">
              <a:solidFill>
                <a:srgbClr val="1E497C"/>
              </a:solidFill>
              <a:latin typeface="Segoe UI"/>
              <a:cs typeface="Segoe UI"/>
            </a:endParaRPr>
          </a:p>
        </p:txBody>
      </p:sp>
      <p:pic>
        <p:nvPicPr>
          <p:cNvPr id="22" name="Picture 21" descr="Logo&#10;&#10;Description automatically generated">
            <a:extLst>
              <a:ext uri="{FF2B5EF4-FFF2-40B4-BE49-F238E27FC236}">
                <a16:creationId xmlns:a16="http://schemas.microsoft.com/office/drawing/2014/main" id="{C380E177-D69D-9A82-68C0-CCE2EBBA90D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49057" y="3968687"/>
            <a:ext cx="808944" cy="878491"/>
          </a:xfrm>
          <a:prstGeom prst="rect">
            <a:avLst/>
          </a:prstGeom>
        </p:spPr>
      </p:pic>
      <p:sp>
        <p:nvSpPr>
          <p:cNvPr id="30" name="object 11">
            <a:extLst>
              <a:ext uri="{FF2B5EF4-FFF2-40B4-BE49-F238E27FC236}">
                <a16:creationId xmlns:a16="http://schemas.microsoft.com/office/drawing/2014/main" id="{51367842-63FA-AFCA-6663-4EA3A4A047AE}"/>
              </a:ext>
            </a:extLst>
          </p:cNvPr>
          <p:cNvSpPr txBox="1"/>
          <p:nvPr/>
        </p:nvSpPr>
        <p:spPr>
          <a:xfrm>
            <a:off x="608288" y="1515931"/>
            <a:ext cx="6913969" cy="4170372"/>
          </a:xfrm>
          <a:prstGeom prst="rect">
            <a:avLst/>
          </a:prstGeom>
        </p:spPr>
        <p:txBody>
          <a:bodyPr vert="horz" wrap="square" lIns="0" tIns="12700" rIns="0" bIns="0" rtlCol="0">
            <a:spAutoFit/>
          </a:bodyPr>
          <a:lstStyle/>
          <a:p>
            <a:pPr marL="241300" indent="-228600">
              <a:lnSpc>
                <a:spcPct val="100000"/>
              </a:lnSpc>
              <a:spcBef>
                <a:spcPts val="100"/>
              </a:spcBef>
              <a:buClr>
                <a:srgbClr val="1F487C"/>
              </a:buClr>
              <a:buChar char="•"/>
              <a:tabLst>
                <a:tab pos="240665" algn="l"/>
                <a:tab pos="241300" algn="l"/>
              </a:tabLst>
            </a:pPr>
            <a:r>
              <a:rPr lang="en-US" sz="1400" b="1" dirty="0">
                <a:solidFill>
                  <a:srgbClr val="92D050"/>
                </a:solidFill>
                <a:latin typeface="Segoe UI Semilight"/>
                <a:cs typeface="Segoe UI Semilight"/>
              </a:rPr>
              <a:t>RECOGNIZED FOR COMMUNITY SERVICE AND </a:t>
            </a:r>
          </a:p>
          <a:p>
            <a:pPr marL="241300" indent="-228600">
              <a:lnSpc>
                <a:spcPct val="100000"/>
              </a:lnSpc>
              <a:spcBef>
                <a:spcPts val="100"/>
              </a:spcBef>
              <a:buClr>
                <a:srgbClr val="1F487C"/>
              </a:buClr>
              <a:buChar char="•"/>
              <a:tabLst>
                <a:tab pos="240665" algn="l"/>
                <a:tab pos="241300" algn="l"/>
              </a:tabLst>
            </a:pPr>
            <a:r>
              <a:rPr lang="en-US" sz="1400" b="1" dirty="0">
                <a:solidFill>
                  <a:srgbClr val="92D050"/>
                </a:solidFill>
                <a:latin typeface="Segoe UI Semilight"/>
                <a:cs typeface="Segoe UI Semilight"/>
              </a:rPr>
              <a:t>ECONOMIC IMPACT BY:</a:t>
            </a:r>
          </a:p>
          <a:p>
            <a:pPr marL="241300" indent="-228600">
              <a:lnSpc>
                <a:spcPct val="100000"/>
              </a:lnSpc>
              <a:spcBef>
                <a:spcPts val="100"/>
              </a:spcBef>
              <a:buClr>
                <a:srgbClr val="1F487C"/>
              </a:buClr>
              <a:buChar char="•"/>
              <a:tabLst>
                <a:tab pos="240665" algn="l"/>
                <a:tab pos="241300" algn="l"/>
              </a:tabLst>
            </a:pPr>
            <a:endParaRPr lang="en-US" sz="1400" b="0" dirty="0">
              <a:solidFill>
                <a:srgbClr val="92D050"/>
              </a:solidFill>
              <a:latin typeface="Segoe UI Semilight"/>
              <a:cs typeface="Segoe UI Semilight"/>
            </a:endParaRPr>
          </a:p>
          <a:p>
            <a:pPr marL="298450" indent="-285750">
              <a:lnSpc>
                <a:spcPct val="100000"/>
              </a:lnSpc>
              <a:spcBef>
                <a:spcPts val="100"/>
              </a:spcBef>
              <a:buClr>
                <a:srgbClr val="1F487C"/>
              </a:buClr>
              <a:buFont typeface="Arial" panose="020B0604020202020204" pitchFamily="34" charset="0"/>
              <a:buChar char="•"/>
              <a:tabLst>
                <a:tab pos="240665" algn="l"/>
                <a:tab pos="241300" algn="l"/>
              </a:tabLst>
            </a:pPr>
            <a:r>
              <a:rPr sz="1400" b="0" dirty="0">
                <a:solidFill>
                  <a:srgbClr val="92D050"/>
                </a:solidFill>
                <a:latin typeface="Segoe UI Semilight"/>
                <a:cs typeface="Segoe UI Semilight"/>
              </a:rPr>
              <a:t>The </a:t>
            </a:r>
            <a:r>
              <a:rPr sz="1400" b="0" spc="-5" dirty="0">
                <a:solidFill>
                  <a:srgbClr val="92D050"/>
                </a:solidFill>
                <a:latin typeface="Segoe UI Semilight"/>
                <a:cs typeface="Segoe UI Semilight"/>
              </a:rPr>
              <a:t>Governor </a:t>
            </a:r>
            <a:r>
              <a:rPr sz="1400" b="0" spc="-15" dirty="0">
                <a:solidFill>
                  <a:srgbClr val="92D050"/>
                </a:solidFill>
                <a:latin typeface="Segoe UI Semilight"/>
                <a:cs typeface="Segoe UI Semilight"/>
              </a:rPr>
              <a:t>of</a:t>
            </a:r>
            <a:r>
              <a:rPr sz="1400" b="0" spc="-60" dirty="0">
                <a:solidFill>
                  <a:srgbClr val="92D050"/>
                </a:solidFill>
                <a:latin typeface="Segoe UI Semilight"/>
                <a:cs typeface="Segoe UI Semilight"/>
              </a:rPr>
              <a:t> </a:t>
            </a:r>
            <a:r>
              <a:rPr lang="en-US" sz="1400" b="0" spc="-60" dirty="0">
                <a:solidFill>
                  <a:srgbClr val="92D050"/>
                </a:solidFill>
                <a:latin typeface="Segoe UI Semilight"/>
                <a:cs typeface="Segoe UI Semilight"/>
              </a:rPr>
              <a:t>M</a:t>
            </a:r>
            <a:r>
              <a:rPr sz="1400" b="0" dirty="0">
                <a:solidFill>
                  <a:srgbClr val="92D050"/>
                </a:solidFill>
                <a:latin typeface="Segoe UI Semilight"/>
                <a:cs typeface="Segoe UI Semilight"/>
              </a:rPr>
              <a:t>aryland</a:t>
            </a:r>
            <a:endParaRPr lang="en-US" sz="1400" b="0" dirty="0">
              <a:solidFill>
                <a:srgbClr val="92D050"/>
              </a:solidFill>
              <a:latin typeface="Segoe UI Semilight"/>
              <a:cs typeface="Segoe UI Semilight"/>
            </a:endParaRPr>
          </a:p>
          <a:p>
            <a:pPr marL="298450" indent="-285750">
              <a:lnSpc>
                <a:spcPct val="100000"/>
              </a:lnSpc>
              <a:spcBef>
                <a:spcPts val="100"/>
              </a:spcBef>
              <a:buClr>
                <a:srgbClr val="1F487C"/>
              </a:buClr>
              <a:buFont typeface="Arial" panose="020B0604020202020204" pitchFamily="34" charset="0"/>
              <a:buChar char="•"/>
              <a:tabLst>
                <a:tab pos="240665" algn="l"/>
                <a:tab pos="241300" algn="l"/>
              </a:tabLst>
            </a:pPr>
            <a:r>
              <a:rPr lang="en-US" sz="1400" dirty="0">
                <a:solidFill>
                  <a:srgbClr val="92D050"/>
                </a:solidFill>
                <a:latin typeface="Segoe UI Semilight"/>
                <a:cs typeface="Segoe UI Semilight"/>
              </a:rPr>
              <a:t>The Comptroller of Maryland</a:t>
            </a:r>
          </a:p>
          <a:p>
            <a:pPr marL="298450" indent="-285750">
              <a:lnSpc>
                <a:spcPct val="100000"/>
              </a:lnSpc>
              <a:spcBef>
                <a:spcPts val="100"/>
              </a:spcBef>
              <a:buClr>
                <a:srgbClr val="1F487C"/>
              </a:buClr>
              <a:buFont typeface="Arial" panose="020B0604020202020204" pitchFamily="34" charset="0"/>
              <a:buChar char="•"/>
              <a:tabLst>
                <a:tab pos="240665" algn="l"/>
                <a:tab pos="241300" algn="l"/>
              </a:tabLst>
            </a:pPr>
            <a:r>
              <a:rPr lang="en-US" sz="1400" dirty="0">
                <a:solidFill>
                  <a:srgbClr val="92D050"/>
                </a:solidFill>
                <a:latin typeface="Segoe UI Semilight"/>
                <a:cs typeface="Segoe UI Semilight"/>
              </a:rPr>
              <a:t>The Maryland General Assembly </a:t>
            </a:r>
            <a:endParaRPr sz="1400" dirty="0">
              <a:solidFill>
                <a:srgbClr val="92D050"/>
              </a:solidFill>
              <a:latin typeface="Segoe UI Semilight"/>
              <a:cs typeface="Segoe UI Semilight"/>
            </a:endParaRPr>
          </a:p>
          <a:p>
            <a:pPr marL="298450" indent="-285750">
              <a:lnSpc>
                <a:spcPct val="100000"/>
              </a:lnSpc>
              <a:buClr>
                <a:srgbClr val="1F487C"/>
              </a:buClr>
              <a:buFont typeface="Arial" panose="020B0604020202020204" pitchFamily="34" charset="0"/>
              <a:buChar char="•"/>
              <a:tabLst>
                <a:tab pos="240665" algn="l"/>
                <a:tab pos="241300" algn="l"/>
              </a:tabLst>
            </a:pPr>
            <a:r>
              <a:rPr sz="1400" b="0" dirty="0">
                <a:solidFill>
                  <a:srgbClr val="92D050"/>
                </a:solidFill>
                <a:latin typeface="Segoe UI Semilight"/>
                <a:cs typeface="Segoe UI Semilight"/>
              </a:rPr>
              <a:t>The </a:t>
            </a:r>
            <a:r>
              <a:rPr sz="1400" b="0" spc="-5" dirty="0">
                <a:solidFill>
                  <a:srgbClr val="92D050"/>
                </a:solidFill>
                <a:latin typeface="Segoe UI Semilight"/>
                <a:cs typeface="Segoe UI Semilight"/>
              </a:rPr>
              <a:t>Mayor</a:t>
            </a:r>
            <a:r>
              <a:rPr lang="en-US" sz="1400" b="0" spc="-5" dirty="0">
                <a:solidFill>
                  <a:srgbClr val="92D050"/>
                </a:solidFill>
                <a:latin typeface="Segoe UI Semilight"/>
                <a:cs typeface="Segoe UI Semilight"/>
              </a:rPr>
              <a:t>'</a:t>
            </a:r>
            <a:r>
              <a:rPr sz="1400" b="0" spc="-5" dirty="0">
                <a:solidFill>
                  <a:srgbClr val="92D050"/>
                </a:solidFill>
                <a:latin typeface="Segoe UI Semilight"/>
                <a:cs typeface="Segoe UI Semilight"/>
              </a:rPr>
              <a:t>s </a:t>
            </a:r>
            <a:r>
              <a:rPr sz="1400" b="0" spc="-40" dirty="0">
                <a:solidFill>
                  <a:srgbClr val="92D050"/>
                </a:solidFill>
                <a:latin typeface="Segoe UI Semilight"/>
                <a:cs typeface="Segoe UI Semilight"/>
              </a:rPr>
              <a:t>Office </a:t>
            </a:r>
            <a:r>
              <a:rPr sz="1400" b="0" spc="-15" dirty="0">
                <a:solidFill>
                  <a:srgbClr val="92D050"/>
                </a:solidFill>
                <a:latin typeface="Segoe UI Semilight"/>
                <a:cs typeface="Segoe UI Semilight"/>
              </a:rPr>
              <a:t>of </a:t>
            </a:r>
            <a:r>
              <a:rPr sz="1400" b="0" dirty="0">
                <a:solidFill>
                  <a:srgbClr val="92D050"/>
                </a:solidFill>
                <a:latin typeface="Segoe UI Semilight"/>
                <a:cs typeface="Segoe UI Semilight"/>
              </a:rPr>
              <a:t>the </a:t>
            </a:r>
            <a:r>
              <a:rPr sz="1400" b="0" spc="-5" dirty="0">
                <a:solidFill>
                  <a:srgbClr val="92D050"/>
                </a:solidFill>
                <a:latin typeface="Segoe UI Semilight"/>
                <a:cs typeface="Segoe UI Semilight"/>
              </a:rPr>
              <a:t>City </a:t>
            </a:r>
            <a:r>
              <a:rPr sz="1400" b="0" spc="-15" dirty="0">
                <a:solidFill>
                  <a:srgbClr val="92D050"/>
                </a:solidFill>
                <a:latin typeface="Segoe UI Semilight"/>
                <a:cs typeface="Segoe UI Semilight"/>
              </a:rPr>
              <a:t>of</a:t>
            </a:r>
            <a:r>
              <a:rPr sz="1400" b="0" spc="-20" dirty="0">
                <a:solidFill>
                  <a:srgbClr val="92D050"/>
                </a:solidFill>
                <a:latin typeface="Segoe UI Semilight"/>
                <a:cs typeface="Segoe UI Semilight"/>
              </a:rPr>
              <a:t> </a:t>
            </a:r>
            <a:r>
              <a:rPr sz="1400" b="0" spc="-5" dirty="0">
                <a:solidFill>
                  <a:srgbClr val="92D050"/>
                </a:solidFill>
                <a:latin typeface="Segoe UI Semilight"/>
                <a:cs typeface="Segoe UI Semilight"/>
              </a:rPr>
              <a:t>Baltimore</a:t>
            </a:r>
            <a:endParaRPr lang="en-US" sz="1400" b="0" spc="-5" dirty="0">
              <a:solidFill>
                <a:srgbClr val="92D050"/>
              </a:solidFill>
              <a:latin typeface="Segoe UI Semilight"/>
              <a:cs typeface="Segoe UI Semilight"/>
            </a:endParaRPr>
          </a:p>
          <a:p>
            <a:pPr marL="298450" indent="-285750">
              <a:lnSpc>
                <a:spcPct val="100000"/>
              </a:lnSpc>
              <a:buClr>
                <a:srgbClr val="1F487C"/>
              </a:buClr>
              <a:buFont typeface="Arial" panose="020B0604020202020204" pitchFamily="34" charset="0"/>
              <a:buChar char="•"/>
              <a:tabLst>
                <a:tab pos="240665" algn="l"/>
                <a:tab pos="241300" algn="l"/>
              </a:tabLst>
            </a:pPr>
            <a:r>
              <a:rPr lang="en-US" sz="1400" spc="-5" dirty="0">
                <a:solidFill>
                  <a:srgbClr val="92D050"/>
                </a:solidFill>
                <a:latin typeface="Segoe UI Semilight"/>
                <a:cs typeface="Segoe UI Semilight"/>
              </a:rPr>
              <a:t>The Baltimore City Council </a:t>
            </a:r>
            <a:endParaRPr sz="1400" dirty="0">
              <a:solidFill>
                <a:srgbClr val="92D050"/>
              </a:solidFill>
              <a:latin typeface="Segoe UI Semilight"/>
              <a:cs typeface="Segoe UI Semilight"/>
            </a:endParaRPr>
          </a:p>
          <a:p>
            <a:pPr marL="298450" indent="-285750">
              <a:lnSpc>
                <a:spcPct val="100000"/>
              </a:lnSpc>
              <a:buClr>
                <a:srgbClr val="1F487C"/>
              </a:buClr>
              <a:buFont typeface="Arial" panose="020B0604020202020204" pitchFamily="34" charset="0"/>
              <a:buChar char="•"/>
              <a:tabLst>
                <a:tab pos="240665" algn="l"/>
                <a:tab pos="241300" algn="l"/>
              </a:tabLst>
            </a:pPr>
            <a:r>
              <a:rPr sz="1400" b="0" dirty="0">
                <a:solidFill>
                  <a:srgbClr val="92D050"/>
                </a:solidFill>
                <a:latin typeface="Segoe UI Semilight"/>
                <a:cs typeface="Segoe UI Semilight"/>
              </a:rPr>
              <a:t>The </a:t>
            </a:r>
            <a:r>
              <a:rPr sz="1400" b="0" spc="-5" dirty="0">
                <a:solidFill>
                  <a:srgbClr val="92D050"/>
                </a:solidFill>
                <a:latin typeface="Segoe UI Semilight"/>
                <a:cs typeface="Segoe UI Semilight"/>
              </a:rPr>
              <a:t>Baltimore City Chamber </a:t>
            </a:r>
            <a:r>
              <a:rPr sz="1400" b="0" spc="-15" dirty="0">
                <a:solidFill>
                  <a:srgbClr val="92D050"/>
                </a:solidFill>
                <a:latin typeface="Segoe UI Semilight"/>
                <a:cs typeface="Segoe UI Semilight"/>
              </a:rPr>
              <a:t>of</a:t>
            </a:r>
            <a:r>
              <a:rPr sz="1400" b="0" spc="-35" dirty="0">
                <a:solidFill>
                  <a:srgbClr val="92D050"/>
                </a:solidFill>
                <a:latin typeface="Segoe UI Semilight"/>
                <a:cs typeface="Segoe UI Semilight"/>
              </a:rPr>
              <a:t> </a:t>
            </a:r>
            <a:r>
              <a:rPr sz="1400" b="0" spc="-10" dirty="0">
                <a:solidFill>
                  <a:srgbClr val="92D050"/>
                </a:solidFill>
                <a:latin typeface="Segoe UI Semilight"/>
                <a:cs typeface="Segoe UI Semilight"/>
              </a:rPr>
              <a:t>Commerce</a:t>
            </a:r>
            <a:endParaRPr sz="1400" dirty="0">
              <a:solidFill>
                <a:srgbClr val="92D050"/>
              </a:solidFill>
              <a:latin typeface="Segoe UI Semilight"/>
              <a:cs typeface="Segoe UI Semilight"/>
            </a:endParaRPr>
          </a:p>
          <a:p>
            <a:pPr marL="298450" indent="-285750">
              <a:lnSpc>
                <a:spcPct val="100000"/>
              </a:lnSpc>
              <a:buClr>
                <a:srgbClr val="1F487C"/>
              </a:buClr>
              <a:buFont typeface="Arial" panose="020B0604020202020204" pitchFamily="34" charset="0"/>
              <a:buChar char="•"/>
              <a:tabLst>
                <a:tab pos="240665" algn="l"/>
                <a:tab pos="241300" algn="l"/>
              </a:tabLst>
            </a:pPr>
            <a:r>
              <a:rPr sz="1400" b="0" spc="-5" dirty="0">
                <a:solidFill>
                  <a:srgbClr val="92D050"/>
                </a:solidFill>
                <a:latin typeface="Segoe UI Semilight"/>
                <a:cs typeface="Segoe UI Semilight"/>
              </a:rPr>
              <a:t>United </a:t>
            </a:r>
            <a:r>
              <a:rPr sz="1400" b="0" spc="-15" dirty="0">
                <a:solidFill>
                  <a:srgbClr val="92D050"/>
                </a:solidFill>
                <a:latin typeface="Segoe UI Semilight"/>
                <a:cs typeface="Segoe UI Semilight"/>
              </a:rPr>
              <a:t>States </a:t>
            </a:r>
            <a:r>
              <a:rPr sz="1400" b="0" spc="-10" dirty="0">
                <a:solidFill>
                  <a:srgbClr val="92D050"/>
                </a:solidFill>
                <a:latin typeface="Segoe UI Semilight"/>
                <a:cs typeface="Segoe UI Semilight"/>
              </a:rPr>
              <a:t>Senator </a:t>
            </a:r>
            <a:r>
              <a:rPr sz="1400" b="0" spc="-5" dirty="0">
                <a:solidFill>
                  <a:srgbClr val="92D050"/>
                </a:solidFill>
                <a:latin typeface="Segoe UI Semilight"/>
                <a:cs typeface="Segoe UI Semilight"/>
              </a:rPr>
              <a:t>Chris </a:t>
            </a:r>
            <a:r>
              <a:rPr sz="1400" b="0" spc="-40" dirty="0">
                <a:solidFill>
                  <a:srgbClr val="92D050"/>
                </a:solidFill>
                <a:latin typeface="Segoe UI Semilight"/>
                <a:cs typeface="Segoe UI Semilight"/>
              </a:rPr>
              <a:t>Van</a:t>
            </a:r>
            <a:r>
              <a:rPr sz="1400" b="0" spc="-15" dirty="0">
                <a:solidFill>
                  <a:srgbClr val="92D050"/>
                </a:solidFill>
                <a:latin typeface="Segoe UI Semilight"/>
                <a:cs typeface="Segoe UI Semilight"/>
              </a:rPr>
              <a:t> </a:t>
            </a:r>
            <a:r>
              <a:rPr sz="1400" b="0" spc="-5" dirty="0">
                <a:solidFill>
                  <a:srgbClr val="92D050"/>
                </a:solidFill>
                <a:latin typeface="Segoe UI Semilight"/>
                <a:cs typeface="Segoe UI Semilight"/>
              </a:rPr>
              <a:t>Hollen</a:t>
            </a:r>
            <a:endParaRPr sz="1400" dirty="0">
              <a:solidFill>
                <a:srgbClr val="92D050"/>
              </a:solidFill>
              <a:latin typeface="Segoe UI Semilight"/>
              <a:cs typeface="Segoe UI Semilight"/>
            </a:endParaRPr>
          </a:p>
          <a:p>
            <a:pPr marL="298450" indent="-285750">
              <a:lnSpc>
                <a:spcPct val="100000"/>
              </a:lnSpc>
              <a:buClr>
                <a:srgbClr val="1F487C"/>
              </a:buClr>
              <a:buFont typeface="Arial" panose="020B0604020202020204" pitchFamily="34" charset="0"/>
              <a:buChar char="•"/>
              <a:tabLst>
                <a:tab pos="240665" algn="l"/>
                <a:tab pos="241300" algn="l"/>
              </a:tabLst>
            </a:pPr>
            <a:r>
              <a:rPr sz="1400" b="0" spc="-5" dirty="0">
                <a:solidFill>
                  <a:srgbClr val="92D050"/>
                </a:solidFill>
                <a:latin typeface="Segoe UI Semilight"/>
                <a:cs typeface="Segoe UI Semilight"/>
              </a:rPr>
              <a:t>United </a:t>
            </a:r>
            <a:r>
              <a:rPr sz="1400" b="0" spc="-15" dirty="0">
                <a:solidFill>
                  <a:srgbClr val="92D050"/>
                </a:solidFill>
                <a:latin typeface="Segoe UI Semilight"/>
                <a:cs typeface="Segoe UI Semilight"/>
              </a:rPr>
              <a:t>States </a:t>
            </a:r>
            <a:r>
              <a:rPr sz="1400" b="0" spc="-10" dirty="0">
                <a:solidFill>
                  <a:srgbClr val="92D050"/>
                </a:solidFill>
                <a:latin typeface="Segoe UI Semilight"/>
                <a:cs typeface="Segoe UI Semilight"/>
              </a:rPr>
              <a:t>Senator </a:t>
            </a:r>
            <a:r>
              <a:rPr sz="1400" b="0" dirty="0">
                <a:solidFill>
                  <a:srgbClr val="92D050"/>
                </a:solidFill>
                <a:latin typeface="Segoe UI Semilight"/>
                <a:cs typeface="Segoe UI Semilight"/>
              </a:rPr>
              <a:t>Ben</a:t>
            </a:r>
            <a:r>
              <a:rPr sz="1400" b="0" spc="-15" dirty="0">
                <a:solidFill>
                  <a:srgbClr val="92D050"/>
                </a:solidFill>
                <a:latin typeface="Segoe UI Semilight"/>
                <a:cs typeface="Segoe UI Semilight"/>
              </a:rPr>
              <a:t> </a:t>
            </a:r>
            <a:r>
              <a:rPr sz="1400" b="0" spc="-10" dirty="0">
                <a:solidFill>
                  <a:srgbClr val="92D050"/>
                </a:solidFill>
                <a:latin typeface="Segoe UI Semilight"/>
                <a:cs typeface="Segoe UI Semilight"/>
              </a:rPr>
              <a:t>Cardin</a:t>
            </a:r>
            <a:endParaRPr sz="1400" dirty="0">
              <a:solidFill>
                <a:srgbClr val="92D050"/>
              </a:solidFill>
              <a:latin typeface="Segoe UI Semilight"/>
              <a:cs typeface="Segoe UI Semilight"/>
            </a:endParaRPr>
          </a:p>
          <a:p>
            <a:pPr marL="298450" indent="-285750">
              <a:lnSpc>
                <a:spcPct val="100000"/>
              </a:lnSpc>
              <a:buClr>
                <a:srgbClr val="1F487C"/>
              </a:buClr>
              <a:buFont typeface="Arial" panose="020B0604020202020204" pitchFamily="34" charset="0"/>
              <a:buChar char="•"/>
              <a:tabLst>
                <a:tab pos="240665" algn="l"/>
                <a:tab pos="241300" algn="l"/>
              </a:tabLst>
            </a:pPr>
            <a:r>
              <a:rPr sz="1400" b="0" spc="-5" dirty="0">
                <a:solidFill>
                  <a:srgbClr val="92D050"/>
                </a:solidFill>
                <a:latin typeface="Segoe UI Semilight"/>
                <a:cs typeface="Segoe UI Semilight"/>
              </a:rPr>
              <a:t>Baltimore County Executive Kevin</a:t>
            </a:r>
            <a:r>
              <a:rPr sz="1400" b="0" spc="-50" dirty="0">
                <a:solidFill>
                  <a:srgbClr val="92D050"/>
                </a:solidFill>
                <a:latin typeface="Segoe UI Semilight"/>
                <a:cs typeface="Segoe UI Semilight"/>
              </a:rPr>
              <a:t> </a:t>
            </a:r>
            <a:r>
              <a:rPr sz="1400" b="0" spc="-5" dirty="0">
                <a:solidFill>
                  <a:srgbClr val="92D050"/>
                </a:solidFill>
                <a:latin typeface="Segoe UI Semilight"/>
                <a:cs typeface="Segoe UI Semilight"/>
              </a:rPr>
              <a:t>Kamenetz</a:t>
            </a:r>
            <a:endParaRPr sz="1400" dirty="0">
              <a:solidFill>
                <a:srgbClr val="92D050"/>
              </a:solidFill>
              <a:latin typeface="Segoe UI Semilight"/>
              <a:cs typeface="Segoe UI Semilight"/>
            </a:endParaRPr>
          </a:p>
          <a:p>
            <a:pPr marL="298450" indent="-285750">
              <a:lnSpc>
                <a:spcPct val="100000"/>
              </a:lnSpc>
              <a:buClr>
                <a:srgbClr val="1F487C"/>
              </a:buClr>
              <a:buFont typeface="Arial" panose="020B0604020202020204" pitchFamily="34" charset="0"/>
              <a:buChar char="•"/>
              <a:tabLst>
                <a:tab pos="240665" algn="l"/>
                <a:tab pos="241300" algn="l"/>
              </a:tabLst>
            </a:pPr>
            <a:r>
              <a:rPr sz="1400" b="0" dirty="0">
                <a:solidFill>
                  <a:srgbClr val="92D050"/>
                </a:solidFill>
                <a:latin typeface="Segoe UI Semilight"/>
                <a:cs typeface="Segoe UI Semilight"/>
              </a:rPr>
              <a:t>The </a:t>
            </a:r>
            <a:r>
              <a:rPr sz="1400" b="0" spc="-5" dirty="0">
                <a:solidFill>
                  <a:srgbClr val="92D050"/>
                </a:solidFill>
                <a:latin typeface="Segoe UI Semilight"/>
                <a:cs typeface="Segoe UI Semilight"/>
              </a:rPr>
              <a:t>Mayor</a:t>
            </a:r>
            <a:r>
              <a:rPr lang="en-US" sz="1400" b="0" spc="-5" dirty="0">
                <a:solidFill>
                  <a:srgbClr val="92D050"/>
                </a:solidFill>
                <a:latin typeface="Segoe UI Semilight"/>
                <a:cs typeface="Segoe UI Semilight"/>
              </a:rPr>
              <a:t>'</a:t>
            </a:r>
            <a:r>
              <a:rPr sz="1400" b="0" spc="-5" dirty="0">
                <a:solidFill>
                  <a:srgbClr val="92D050"/>
                </a:solidFill>
                <a:latin typeface="Segoe UI Semilight"/>
                <a:cs typeface="Segoe UI Semilight"/>
              </a:rPr>
              <a:t>s </a:t>
            </a:r>
            <a:r>
              <a:rPr sz="1400" b="0" spc="-40" dirty="0">
                <a:solidFill>
                  <a:srgbClr val="92D050"/>
                </a:solidFill>
                <a:latin typeface="Segoe UI Semilight"/>
                <a:cs typeface="Segoe UI Semilight"/>
              </a:rPr>
              <a:t>Office </a:t>
            </a:r>
            <a:r>
              <a:rPr sz="1400" b="0" spc="-15" dirty="0">
                <a:solidFill>
                  <a:srgbClr val="92D050"/>
                </a:solidFill>
                <a:latin typeface="Segoe UI Semilight"/>
                <a:cs typeface="Segoe UI Semilight"/>
              </a:rPr>
              <a:t>of </a:t>
            </a:r>
            <a:r>
              <a:rPr sz="1400" b="0" dirty="0">
                <a:solidFill>
                  <a:srgbClr val="92D050"/>
                </a:solidFill>
                <a:latin typeface="Segoe UI Semilight"/>
                <a:cs typeface="Segoe UI Semilight"/>
              </a:rPr>
              <a:t>Employment</a:t>
            </a:r>
            <a:r>
              <a:rPr sz="1400" b="0" spc="0" dirty="0">
                <a:solidFill>
                  <a:srgbClr val="92D050"/>
                </a:solidFill>
                <a:latin typeface="Segoe UI Semilight"/>
                <a:cs typeface="Segoe UI Semilight"/>
              </a:rPr>
              <a:t> </a:t>
            </a:r>
            <a:r>
              <a:rPr sz="1400" b="0" spc="-5" dirty="0">
                <a:solidFill>
                  <a:srgbClr val="92D050"/>
                </a:solidFill>
                <a:latin typeface="Segoe UI Semilight"/>
                <a:cs typeface="Segoe UI Semilight"/>
              </a:rPr>
              <a:t>Development</a:t>
            </a:r>
            <a:endParaRPr sz="1400" dirty="0">
              <a:solidFill>
                <a:srgbClr val="92D050"/>
              </a:solidFill>
              <a:latin typeface="Segoe UI Semilight"/>
              <a:cs typeface="Segoe UI Semilight"/>
            </a:endParaRPr>
          </a:p>
          <a:p>
            <a:pPr marL="298450" indent="-285750">
              <a:lnSpc>
                <a:spcPct val="100000"/>
              </a:lnSpc>
              <a:buClr>
                <a:srgbClr val="1F487C"/>
              </a:buClr>
              <a:buFont typeface="Arial" panose="020B0604020202020204" pitchFamily="34" charset="0"/>
              <a:buChar char="•"/>
              <a:tabLst>
                <a:tab pos="240665" algn="l"/>
                <a:tab pos="241300" algn="l"/>
              </a:tabLst>
            </a:pPr>
            <a:r>
              <a:rPr sz="1400" b="0" dirty="0">
                <a:solidFill>
                  <a:srgbClr val="92D050"/>
                </a:solidFill>
                <a:latin typeface="Segoe UI Semilight"/>
                <a:cs typeface="Segoe UI Semilight"/>
              </a:rPr>
              <a:t>The </a:t>
            </a:r>
            <a:r>
              <a:rPr sz="1400" b="0" spc="-5" dirty="0">
                <a:solidFill>
                  <a:srgbClr val="92D050"/>
                </a:solidFill>
                <a:latin typeface="Segoe UI Semilight"/>
                <a:cs typeface="Segoe UI Semilight"/>
              </a:rPr>
              <a:t>University </a:t>
            </a:r>
            <a:r>
              <a:rPr sz="1400" b="0" spc="-15" dirty="0">
                <a:solidFill>
                  <a:srgbClr val="92D050"/>
                </a:solidFill>
                <a:latin typeface="Segoe UI Semilight"/>
                <a:cs typeface="Segoe UI Semilight"/>
              </a:rPr>
              <a:t>of </a:t>
            </a:r>
            <a:r>
              <a:rPr sz="1400" b="0" spc="-5" dirty="0">
                <a:solidFill>
                  <a:srgbClr val="92D050"/>
                </a:solidFill>
                <a:latin typeface="Segoe UI Semilight"/>
                <a:cs typeface="Segoe UI Semilight"/>
              </a:rPr>
              <a:t>Baltimore Merrick School </a:t>
            </a:r>
            <a:r>
              <a:rPr sz="1400" b="0" spc="-20" dirty="0">
                <a:solidFill>
                  <a:srgbClr val="92D050"/>
                </a:solidFill>
                <a:latin typeface="Segoe UI Semilight"/>
                <a:cs typeface="Segoe UI Semilight"/>
              </a:rPr>
              <a:t>of</a:t>
            </a:r>
            <a:r>
              <a:rPr sz="1400" b="0" spc="-40" dirty="0">
                <a:solidFill>
                  <a:srgbClr val="92D050"/>
                </a:solidFill>
                <a:latin typeface="Segoe UI Semilight"/>
                <a:cs typeface="Segoe UI Semilight"/>
              </a:rPr>
              <a:t> </a:t>
            </a:r>
            <a:r>
              <a:rPr sz="1400" b="0" dirty="0">
                <a:solidFill>
                  <a:srgbClr val="92D050"/>
                </a:solidFill>
                <a:latin typeface="Segoe UI Semilight"/>
                <a:cs typeface="Segoe UI Semilight"/>
              </a:rPr>
              <a:t>Business</a:t>
            </a:r>
            <a:endParaRPr sz="1400" dirty="0">
              <a:solidFill>
                <a:srgbClr val="92D050"/>
              </a:solidFill>
              <a:latin typeface="Segoe UI Semilight"/>
              <a:cs typeface="Segoe UI Semilight"/>
            </a:endParaRPr>
          </a:p>
          <a:p>
            <a:pPr marL="298450" indent="-285750">
              <a:lnSpc>
                <a:spcPct val="100000"/>
              </a:lnSpc>
              <a:buClr>
                <a:srgbClr val="1F487C"/>
              </a:buClr>
              <a:buFont typeface="Arial" panose="020B0604020202020204" pitchFamily="34" charset="0"/>
              <a:buChar char="•"/>
              <a:tabLst>
                <a:tab pos="240665" algn="l"/>
                <a:tab pos="241300" algn="l"/>
              </a:tabLst>
            </a:pPr>
            <a:r>
              <a:rPr sz="1400" b="0" dirty="0">
                <a:solidFill>
                  <a:srgbClr val="92D050"/>
                </a:solidFill>
                <a:latin typeface="Segoe UI Semilight"/>
                <a:cs typeface="Segoe UI Semilight"/>
              </a:rPr>
              <a:t>The </a:t>
            </a:r>
            <a:r>
              <a:rPr sz="1400" b="0" spc="-10" dirty="0">
                <a:solidFill>
                  <a:srgbClr val="92D050"/>
                </a:solidFill>
                <a:latin typeface="Segoe UI Semilight"/>
                <a:cs typeface="Segoe UI Semilight"/>
              </a:rPr>
              <a:t>Greater </a:t>
            </a:r>
            <a:r>
              <a:rPr sz="1400" b="0" spc="-5" dirty="0">
                <a:solidFill>
                  <a:srgbClr val="92D050"/>
                </a:solidFill>
                <a:latin typeface="Segoe UI Semilight"/>
                <a:cs typeface="Segoe UI Semilight"/>
              </a:rPr>
              <a:t>Baltimore Leadership</a:t>
            </a:r>
            <a:r>
              <a:rPr sz="1400" b="0" spc="-25" dirty="0">
                <a:solidFill>
                  <a:srgbClr val="92D050"/>
                </a:solidFill>
                <a:latin typeface="Segoe UI Semilight"/>
                <a:cs typeface="Segoe UI Semilight"/>
              </a:rPr>
              <a:t> </a:t>
            </a:r>
            <a:r>
              <a:rPr sz="1400" b="0" spc="-5" dirty="0">
                <a:solidFill>
                  <a:srgbClr val="92D050"/>
                </a:solidFill>
                <a:latin typeface="Segoe UI Semilight"/>
                <a:cs typeface="Segoe UI Semilight"/>
              </a:rPr>
              <a:t>Association</a:t>
            </a:r>
            <a:endParaRPr sz="1400" dirty="0">
              <a:solidFill>
                <a:srgbClr val="92D050"/>
              </a:solidFill>
              <a:latin typeface="Segoe UI Semilight"/>
              <a:cs typeface="Segoe UI Semilight"/>
            </a:endParaRPr>
          </a:p>
          <a:p>
            <a:pPr marL="298450" indent="-285750">
              <a:lnSpc>
                <a:spcPct val="100000"/>
              </a:lnSpc>
              <a:buClr>
                <a:srgbClr val="1F487C"/>
              </a:buClr>
              <a:buFont typeface="Arial" panose="020B0604020202020204" pitchFamily="34" charset="0"/>
              <a:buChar char="•"/>
              <a:tabLst>
                <a:tab pos="240665" algn="l"/>
                <a:tab pos="241300" algn="l"/>
              </a:tabLst>
            </a:pPr>
            <a:r>
              <a:rPr sz="1400" b="0" spc="-5" dirty="0">
                <a:solidFill>
                  <a:srgbClr val="92D050"/>
                </a:solidFill>
                <a:latin typeface="Segoe UI Semilight"/>
                <a:cs typeface="Segoe UI Semilight"/>
              </a:rPr>
              <a:t>Network for </a:t>
            </a:r>
            <a:r>
              <a:rPr sz="1400" b="0" spc="-25" dirty="0">
                <a:solidFill>
                  <a:srgbClr val="92D050"/>
                </a:solidFill>
                <a:latin typeface="Segoe UI Semilight"/>
                <a:cs typeface="Segoe UI Semilight"/>
              </a:rPr>
              <a:t>Teaching </a:t>
            </a:r>
            <a:r>
              <a:rPr sz="1400" b="0" spc="-5" dirty="0">
                <a:solidFill>
                  <a:srgbClr val="92D050"/>
                </a:solidFill>
                <a:latin typeface="Segoe UI Semilight"/>
                <a:cs typeface="Segoe UI Semilight"/>
              </a:rPr>
              <a:t>Entrepreneurship</a:t>
            </a:r>
            <a:endParaRPr sz="1400" dirty="0">
              <a:solidFill>
                <a:srgbClr val="92D050"/>
              </a:solidFill>
              <a:latin typeface="Segoe UI Semilight"/>
              <a:cs typeface="Segoe UI Semilight"/>
            </a:endParaRPr>
          </a:p>
          <a:p>
            <a:pPr marL="298450" indent="-285750">
              <a:lnSpc>
                <a:spcPct val="100000"/>
              </a:lnSpc>
              <a:buClr>
                <a:srgbClr val="1F487C"/>
              </a:buClr>
              <a:buFont typeface="Arial" panose="020B0604020202020204" pitchFamily="34" charset="0"/>
              <a:buChar char="•"/>
              <a:tabLst>
                <a:tab pos="240665" algn="l"/>
                <a:tab pos="241300" algn="l"/>
              </a:tabLst>
            </a:pPr>
            <a:r>
              <a:rPr sz="1400" b="0" spc="-5" dirty="0">
                <a:solidFill>
                  <a:srgbClr val="92D050"/>
                </a:solidFill>
                <a:latin typeface="Segoe UI Semilight"/>
                <a:cs typeface="Segoe UI Semilight"/>
              </a:rPr>
              <a:t>Baltimore </a:t>
            </a:r>
            <a:r>
              <a:rPr sz="1400" b="0" spc="-10" dirty="0">
                <a:solidFill>
                  <a:srgbClr val="92D050"/>
                </a:solidFill>
                <a:latin typeface="Segoe UI Semilight"/>
                <a:cs typeface="Segoe UI Semilight"/>
              </a:rPr>
              <a:t>Urban</a:t>
            </a:r>
            <a:r>
              <a:rPr sz="1400" b="0" spc="-60" dirty="0">
                <a:solidFill>
                  <a:srgbClr val="92D050"/>
                </a:solidFill>
                <a:latin typeface="Segoe UI Semilight"/>
                <a:cs typeface="Segoe UI Semilight"/>
              </a:rPr>
              <a:t> </a:t>
            </a:r>
            <a:r>
              <a:rPr sz="1400" b="0" spc="-5" dirty="0">
                <a:solidFill>
                  <a:srgbClr val="92D050"/>
                </a:solidFill>
                <a:latin typeface="Segoe UI Semilight"/>
                <a:cs typeface="Segoe UI Semilight"/>
              </a:rPr>
              <a:t>Alliance</a:t>
            </a:r>
            <a:endParaRPr sz="1400" dirty="0">
              <a:solidFill>
                <a:srgbClr val="92D050"/>
              </a:solidFill>
              <a:latin typeface="Segoe UI Semilight"/>
              <a:cs typeface="Segoe UI Semilight"/>
            </a:endParaRPr>
          </a:p>
          <a:p>
            <a:pPr marL="298450" indent="-285750">
              <a:lnSpc>
                <a:spcPct val="100000"/>
              </a:lnSpc>
              <a:buClr>
                <a:srgbClr val="1F487C"/>
              </a:buClr>
              <a:buFont typeface="Arial" panose="020B0604020202020204" pitchFamily="34" charset="0"/>
              <a:buChar char="•"/>
              <a:tabLst>
                <a:tab pos="240665" algn="l"/>
                <a:tab pos="241300" algn="l"/>
              </a:tabLst>
            </a:pPr>
            <a:r>
              <a:rPr sz="1400" b="0" spc="-5" dirty="0">
                <a:solidFill>
                  <a:srgbClr val="92D050"/>
                </a:solidFill>
                <a:latin typeface="Segoe UI Semilight"/>
                <a:cs typeface="Segoe UI Semilight"/>
              </a:rPr>
              <a:t>American Cancer</a:t>
            </a:r>
            <a:r>
              <a:rPr sz="1400" b="0" spc="-95" dirty="0">
                <a:solidFill>
                  <a:srgbClr val="92D050"/>
                </a:solidFill>
                <a:latin typeface="Segoe UI Semilight"/>
                <a:cs typeface="Segoe UI Semilight"/>
              </a:rPr>
              <a:t> </a:t>
            </a:r>
            <a:r>
              <a:rPr sz="1400" b="0" spc="-5" dirty="0">
                <a:solidFill>
                  <a:srgbClr val="92D050"/>
                </a:solidFill>
                <a:latin typeface="Segoe UI Semilight"/>
                <a:cs typeface="Segoe UI Semilight"/>
              </a:rPr>
              <a:t>Society</a:t>
            </a:r>
            <a:endParaRPr lang="en-US" sz="1400" b="0" spc="-5" dirty="0">
              <a:solidFill>
                <a:srgbClr val="92D050"/>
              </a:solidFill>
              <a:latin typeface="Segoe UI Semilight"/>
              <a:cs typeface="Segoe UI Semilight"/>
            </a:endParaRPr>
          </a:p>
          <a:p>
            <a:pPr marL="298450" indent="-285750">
              <a:lnSpc>
                <a:spcPct val="100000"/>
              </a:lnSpc>
              <a:buClr>
                <a:srgbClr val="1F487C"/>
              </a:buClr>
              <a:buFont typeface="Arial" panose="020B0604020202020204" pitchFamily="34" charset="0"/>
              <a:buChar char="•"/>
              <a:tabLst>
                <a:tab pos="240665" algn="l"/>
                <a:tab pos="241300" algn="l"/>
              </a:tabLst>
            </a:pPr>
            <a:r>
              <a:rPr lang="en-US" sz="1400" spc="-5" dirty="0">
                <a:solidFill>
                  <a:srgbClr val="92D050"/>
                </a:solidFill>
                <a:latin typeface="Segoe UI Semilight"/>
                <a:cs typeface="Segoe UI Semilight"/>
              </a:rPr>
              <a:t>Johns Hopkins Carey Business School</a:t>
            </a:r>
            <a:endParaRPr sz="1400" dirty="0">
              <a:solidFill>
                <a:srgbClr val="92D050"/>
              </a:solidFill>
              <a:latin typeface="Segoe UI Semilight"/>
              <a:cs typeface="Segoe UI Semilight"/>
            </a:endParaRPr>
          </a:p>
        </p:txBody>
      </p:sp>
      <p:pic>
        <p:nvPicPr>
          <p:cNvPr id="7" name="Picture 6" descr="Logo, company name&#10;&#10;Description automatically generated">
            <a:extLst>
              <a:ext uri="{FF2B5EF4-FFF2-40B4-BE49-F238E27FC236}">
                <a16:creationId xmlns:a16="http://schemas.microsoft.com/office/drawing/2014/main" id="{9BF87525-CC7C-FD59-9FBD-7B207AA038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07381" y="861273"/>
            <a:ext cx="871861" cy="873651"/>
          </a:xfrm>
          <a:prstGeom prst="rect">
            <a:avLst/>
          </a:prstGeom>
        </p:spPr>
      </p:pic>
      <p:pic>
        <p:nvPicPr>
          <p:cNvPr id="24" name="Picture 23" descr="Logo, company name&#10;&#10;Description automatically generated">
            <a:extLst>
              <a:ext uri="{FF2B5EF4-FFF2-40B4-BE49-F238E27FC236}">
                <a16:creationId xmlns:a16="http://schemas.microsoft.com/office/drawing/2014/main" id="{E6DBA97F-9FFE-49BE-8F6F-B6A129AC8A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2757" y="5948292"/>
            <a:ext cx="871861" cy="873651"/>
          </a:xfrm>
          <a:prstGeom prst="rect">
            <a:avLst/>
          </a:prstGeom>
        </p:spPr>
      </p:pic>
      <p:pic>
        <p:nvPicPr>
          <p:cNvPr id="5" name="Picture 4" descr="A picture containing text, screenshot, clothing, person&#10;&#10;Description automatically generated">
            <a:extLst>
              <a:ext uri="{FF2B5EF4-FFF2-40B4-BE49-F238E27FC236}">
                <a16:creationId xmlns:a16="http://schemas.microsoft.com/office/drawing/2014/main" id="{17C184D9-42DB-BCC1-C602-4FC07BCDA45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522" r="71967" b="69442"/>
          <a:stretch/>
        </p:blipFill>
        <p:spPr>
          <a:xfrm>
            <a:off x="5934592" y="2140772"/>
            <a:ext cx="1106477" cy="347829"/>
          </a:xfrm>
          <a:prstGeom prst="rect">
            <a:avLst/>
          </a:prstGeom>
        </p:spPr>
      </p:pic>
      <p:pic>
        <p:nvPicPr>
          <p:cNvPr id="9" name="Picture 8">
            <a:extLst>
              <a:ext uri="{FF2B5EF4-FFF2-40B4-BE49-F238E27FC236}">
                <a16:creationId xmlns:a16="http://schemas.microsoft.com/office/drawing/2014/main" id="{000F8124-60B1-6F4F-5FA0-671ABA65154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5713" y="140679"/>
            <a:ext cx="1295205" cy="1295205"/>
          </a:xfrm>
          <a:prstGeom prst="ellipse">
            <a:avLst/>
          </a:prstGeom>
          <a:ln w="19050" cap="rnd">
            <a:solidFill>
              <a:srgbClr val="92D05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object 16">
            <a:extLst>
              <a:ext uri="{FF2B5EF4-FFF2-40B4-BE49-F238E27FC236}">
                <a16:creationId xmlns:a16="http://schemas.microsoft.com/office/drawing/2014/main" id="{09EE30BB-254C-2CE6-7354-D3FD154D5681}"/>
              </a:ext>
            </a:extLst>
          </p:cNvPr>
          <p:cNvSpPr txBox="1"/>
          <p:nvPr/>
        </p:nvSpPr>
        <p:spPr>
          <a:xfrm>
            <a:off x="7184180" y="5136496"/>
            <a:ext cx="4794886" cy="610424"/>
          </a:xfrm>
          <a:prstGeom prst="rect">
            <a:avLst/>
          </a:prstGeom>
        </p:spPr>
        <p:txBody>
          <a:bodyPr vert="horz" wrap="square" lIns="0" tIns="12700" rIns="0" bIns="0" rtlCol="0">
            <a:spAutoFit/>
          </a:bodyPr>
          <a:lstStyle/>
          <a:p>
            <a:pPr marL="12700" marR="5080">
              <a:lnSpc>
                <a:spcPct val="100000"/>
              </a:lnSpc>
              <a:spcBef>
                <a:spcPts val="100"/>
              </a:spcBef>
            </a:pPr>
            <a:r>
              <a:rPr lang="en-US" sz="1400" b="1" spc="-5" dirty="0">
                <a:solidFill>
                  <a:srgbClr val="1F487C"/>
                </a:solidFill>
                <a:latin typeface="Segoe UI"/>
                <a:cs typeface="Segoe UI"/>
              </a:rPr>
              <a:t>2024 SBA Maryland Minority Business of the Year</a:t>
            </a:r>
          </a:p>
          <a:p>
            <a:pPr marL="12700" marR="5080">
              <a:lnSpc>
                <a:spcPct val="100000"/>
              </a:lnSpc>
              <a:spcBef>
                <a:spcPts val="100"/>
              </a:spcBef>
            </a:pPr>
            <a:r>
              <a:rPr lang="en-US" sz="1200" spc="-5" dirty="0">
                <a:latin typeface="Arial" panose="020B0604020202020204" pitchFamily="34" charset="0"/>
                <a:cs typeface="Arial" panose="020B0604020202020204" pitchFamily="34" charset="0"/>
              </a:rPr>
              <a:t>For WHC’s work in the community and our economic impact on Maryland. </a:t>
            </a:r>
            <a:endParaRPr sz="1200" dirty="0">
              <a:latin typeface="Arial" panose="020B0604020202020204" pitchFamily="34" charset="0"/>
              <a:cs typeface="Arial" panose="020B0604020202020204" pitchFamily="34" charset="0"/>
            </a:endParaRPr>
          </a:p>
        </p:txBody>
      </p:sp>
      <p:sp>
        <p:nvSpPr>
          <p:cNvPr id="25" name="object 18">
            <a:extLst>
              <a:ext uri="{FF2B5EF4-FFF2-40B4-BE49-F238E27FC236}">
                <a16:creationId xmlns:a16="http://schemas.microsoft.com/office/drawing/2014/main" id="{CCF0ED47-A2DA-873C-3F7E-11625B586BC9}"/>
              </a:ext>
            </a:extLst>
          </p:cNvPr>
          <p:cNvSpPr/>
          <p:nvPr/>
        </p:nvSpPr>
        <p:spPr>
          <a:xfrm>
            <a:off x="5534019" y="5241610"/>
            <a:ext cx="347980" cy="347980"/>
          </a:xfrm>
          <a:custGeom>
            <a:avLst/>
            <a:gdLst/>
            <a:ahLst/>
            <a:cxnLst/>
            <a:rect l="l" t="t" r="r" b="b"/>
            <a:pathLst>
              <a:path w="347979" h="347979">
                <a:moveTo>
                  <a:pt x="173736" y="0"/>
                </a:moveTo>
                <a:lnTo>
                  <a:pt x="127551" y="6206"/>
                </a:lnTo>
                <a:lnTo>
                  <a:pt x="86049" y="23720"/>
                </a:lnTo>
                <a:lnTo>
                  <a:pt x="50887" y="50887"/>
                </a:lnTo>
                <a:lnTo>
                  <a:pt x="23720" y="86049"/>
                </a:lnTo>
                <a:lnTo>
                  <a:pt x="6206" y="127551"/>
                </a:lnTo>
                <a:lnTo>
                  <a:pt x="0" y="173736"/>
                </a:lnTo>
                <a:lnTo>
                  <a:pt x="6206" y="219920"/>
                </a:lnTo>
                <a:lnTo>
                  <a:pt x="23720" y="261422"/>
                </a:lnTo>
                <a:lnTo>
                  <a:pt x="50887" y="296584"/>
                </a:lnTo>
                <a:lnTo>
                  <a:pt x="86049" y="323751"/>
                </a:lnTo>
                <a:lnTo>
                  <a:pt x="127551" y="341265"/>
                </a:lnTo>
                <a:lnTo>
                  <a:pt x="173736" y="347472"/>
                </a:lnTo>
                <a:lnTo>
                  <a:pt x="219920" y="341265"/>
                </a:lnTo>
                <a:lnTo>
                  <a:pt x="261422" y="323751"/>
                </a:lnTo>
                <a:lnTo>
                  <a:pt x="296584" y="296584"/>
                </a:lnTo>
                <a:lnTo>
                  <a:pt x="323751" y="261422"/>
                </a:lnTo>
                <a:lnTo>
                  <a:pt x="341265" y="219920"/>
                </a:lnTo>
                <a:lnTo>
                  <a:pt x="347472" y="173736"/>
                </a:lnTo>
                <a:lnTo>
                  <a:pt x="341265" y="127551"/>
                </a:lnTo>
                <a:lnTo>
                  <a:pt x="323751" y="86049"/>
                </a:lnTo>
                <a:lnTo>
                  <a:pt x="296584" y="50887"/>
                </a:lnTo>
                <a:lnTo>
                  <a:pt x="261422" y="23720"/>
                </a:lnTo>
                <a:lnTo>
                  <a:pt x="219920" y="6206"/>
                </a:lnTo>
                <a:lnTo>
                  <a:pt x="173736" y="0"/>
                </a:lnTo>
                <a:close/>
              </a:path>
            </a:pathLst>
          </a:custGeom>
          <a:solidFill>
            <a:srgbClr val="1F487C"/>
          </a:solidFill>
          <a:effectLst>
            <a:outerShdw blurRad="50800" dist="38100" dir="2700000" algn="tl" rotWithShape="0">
              <a:prstClr val="black">
                <a:alpha val="40000"/>
              </a:prstClr>
            </a:outerShdw>
          </a:effectLst>
        </p:spPr>
        <p:txBody>
          <a:bodyPr wrap="square" lIns="0" tIns="0" rIns="0" bIns="0" rtlCol="0"/>
          <a:lstStyle/>
          <a:p>
            <a:endParaRPr dirty="0"/>
          </a:p>
        </p:txBody>
      </p:sp>
      <p:sp>
        <p:nvSpPr>
          <p:cNvPr id="35" name="object 19">
            <a:extLst>
              <a:ext uri="{FF2B5EF4-FFF2-40B4-BE49-F238E27FC236}">
                <a16:creationId xmlns:a16="http://schemas.microsoft.com/office/drawing/2014/main" id="{2BACF083-2274-A5D3-A304-0A58756C6CFE}"/>
              </a:ext>
            </a:extLst>
          </p:cNvPr>
          <p:cNvSpPr/>
          <p:nvPr/>
        </p:nvSpPr>
        <p:spPr>
          <a:xfrm>
            <a:off x="5636254" y="5334002"/>
            <a:ext cx="143510" cy="163195"/>
          </a:xfrm>
          <a:custGeom>
            <a:avLst/>
            <a:gdLst/>
            <a:ahLst/>
            <a:cxnLst/>
            <a:rect l="l" t="t" r="r" b="b"/>
            <a:pathLst>
              <a:path w="143510" h="163195">
                <a:moveTo>
                  <a:pt x="64808" y="0"/>
                </a:moveTo>
                <a:lnTo>
                  <a:pt x="1714" y="0"/>
                </a:lnTo>
                <a:lnTo>
                  <a:pt x="0" y="1701"/>
                </a:lnTo>
                <a:lnTo>
                  <a:pt x="0" y="5092"/>
                </a:lnTo>
                <a:lnTo>
                  <a:pt x="1714" y="5092"/>
                </a:lnTo>
                <a:lnTo>
                  <a:pt x="76746" y="81534"/>
                </a:lnTo>
                <a:lnTo>
                  <a:pt x="1714" y="157962"/>
                </a:lnTo>
                <a:lnTo>
                  <a:pt x="0" y="157962"/>
                </a:lnTo>
                <a:lnTo>
                  <a:pt x="0" y="161366"/>
                </a:lnTo>
                <a:lnTo>
                  <a:pt x="1714" y="163068"/>
                </a:lnTo>
                <a:lnTo>
                  <a:pt x="64808" y="163068"/>
                </a:lnTo>
                <a:lnTo>
                  <a:pt x="64808" y="161366"/>
                </a:lnTo>
                <a:lnTo>
                  <a:pt x="141554" y="83223"/>
                </a:lnTo>
                <a:lnTo>
                  <a:pt x="143256" y="83223"/>
                </a:lnTo>
                <a:lnTo>
                  <a:pt x="143256" y="79832"/>
                </a:lnTo>
                <a:lnTo>
                  <a:pt x="141554" y="79832"/>
                </a:lnTo>
                <a:lnTo>
                  <a:pt x="64808" y="1701"/>
                </a:lnTo>
                <a:lnTo>
                  <a:pt x="64808" y="0"/>
                </a:lnTo>
                <a:close/>
              </a:path>
            </a:pathLst>
          </a:custGeom>
          <a:solidFill>
            <a:srgbClr val="FFFFFF"/>
          </a:solidFill>
        </p:spPr>
        <p:txBody>
          <a:bodyPr wrap="square" lIns="0" tIns="0" rIns="0" bIns="0" rtlCol="0"/>
          <a:lstStyle/>
          <a:p>
            <a:endParaRPr dirty="0"/>
          </a:p>
        </p:txBody>
      </p:sp>
      <p:pic>
        <p:nvPicPr>
          <p:cNvPr id="38" name="Picture 37">
            <a:extLst>
              <a:ext uri="{FF2B5EF4-FFF2-40B4-BE49-F238E27FC236}">
                <a16:creationId xmlns:a16="http://schemas.microsoft.com/office/drawing/2014/main" id="{43AE4EB6-36F4-DEBB-E8A4-D048EA6D3C4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30630" y="5136496"/>
            <a:ext cx="992372" cy="558209"/>
          </a:xfrm>
          <a:prstGeom prst="rect">
            <a:avLst/>
          </a:prstGeom>
        </p:spPr>
      </p:pic>
      <p:sp>
        <p:nvSpPr>
          <p:cNvPr id="39" name="object 21">
            <a:extLst>
              <a:ext uri="{FF2B5EF4-FFF2-40B4-BE49-F238E27FC236}">
                <a16:creationId xmlns:a16="http://schemas.microsoft.com/office/drawing/2014/main" id="{FDEF7F65-69F9-0444-4960-81B65064B1AC}"/>
              </a:ext>
            </a:extLst>
          </p:cNvPr>
          <p:cNvSpPr/>
          <p:nvPr/>
        </p:nvSpPr>
        <p:spPr>
          <a:xfrm>
            <a:off x="7191584" y="4917100"/>
            <a:ext cx="4534535" cy="0"/>
          </a:xfrm>
          <a:custGeom>
            <a:avLst/>
            <a:gdLst/>
            <a:ahLst/>
            <a:cxnLst/>
            <a:rect l="l" t="t" r="r" b="b"/>
            <a:pathLst>
              <a:path w="4534534">
                <a:moveTo>
                  <a:pt x="0" y="0"/>
                </a:moveTo>
                <a:lnTo>
                  <a:pt x="4534014" y="0"/>
                </a:lnTo>
              </a:path>
            </a:pathLst>
          </a:custGeom>
          <a:ln w="12700">
            <a:solidFill>
              <a:srgbClr val="BCBEC0"/>
            </a:solidFill>
          </a:ln>
        </p:spPr>
        <p:txBody>
          <a:bodyPr wrap="square" lIns="0" tIns="0" rIns="0" bIns="0" rtlCol="0"/>
          <a:lstStyle/>
          <a:p>
            <a:endParaRPr dirty="0"/>
          </a:p>
        </p:txBody>
      </p:sp>
      <p:sp>
        <p:nvSpPr>
          <p:cNvPr id="36" name="object 11">
            <a:extLst>
              <a:ext uri="{FF2B5EF4-FFF2-40B4-BE49-F238E27FC236}">
                <a16:creationId xmlns:a16="http://schemas.microsoft.com/office/drawing/2014/main" id="{E2F55599-72A3-57AC-E70A-BA0CF9CCF9E1}"/>
              </a:ext>
            </a:extLst>
          </p:cNvPr>
          <p:cNvSpPr txBox="1"/>
          <p:nvPr/>
        </p:nvSpPr>
        <p:spPr>
          <a:xfrm>
            <a:off x="4350046" y="6301762"/>
            <a:ext cx="3493226" cy="166712"/>
          </a:xfrm>
          <a:prstGeom prst="rect">
            <a:avLst/>
          </a:prstGeom>
        </p:spPr>
        <p:txBody>
          <a:bodyPr vert="horz" wrap="square" lIns="0" tIns="12700" rIns="0" bIns="0" rtlCol="0" anchor="t">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000" b="1" i="0" u="none" strike="noStrike" kern="1200" cap="none" spc="-5" normalizeH="0" baseline="0" noProof="0" dirty="0">
                <a:ln>
                  <a:noFill/>
                </a:ln>
                <a:solidFill>
                  <a:srgbClr val="231F20"/>
                </a:solidFill>
                <a:effectLst/>
                <a:uLnTx/>
                <a:uFillTx/>
                <a:latin typeface="Segoe UI Semilight"/>
                <a:ea typeface="+mn-ea"/>
                <a:cs typeface="Segoe UI Semilight"/>
              </a:rPr>
              <a:t>Copyright </a:t>
            </a:r>
            <a:r>
              <a:rPr lang="en-US" sz="1000" b="1" spc="-5" dirty="0">
                <a:solidFill>
                  <a:srgbClr val="231F20"/>
                </a:solidFill>
                <a:latin typeface="Segoe UI Semilight"/>
                <a:cs typeface="Segoe UI Semilight"/>
              </a:rPr>
              <a:t>2026</a:t>
            </a:r>
            <a:r>
              <a:rPr kumimoji="0" lang="en-US" sz="1000" b="1" i="0" u="none" strike="noStrike" kern="1200" cap="none" spc="-5" normalizeH="0" baseline="0" noProof="0" dirty="0">
                <a:ln>
                  <a:noFill/>
                </a:ln>
                <a:solidFill>
                  <a:srgbClr val="231F20"/>
                </a:solidFill>
                <a:effectLst/>
                <a:uLnTx/>
                <a:uFillTx/>
                <a:latin typeface="Segoe UI Semilight"/>
                <a:ea typeface="+mn-ea"/>
                <a:cs typeface="Segoe UI Semilight"/>
              </a:rPr>
              <a:t> www.whcusa.com</a:t>
            </a:r>
            <a:endParaRPr kumimoji="0" sz="1000" b="1" i="0" u="none" strike="noStrike" kern="1200" cap="none" spc="0" normalizeH="0" baseline="0" noProof="0" dirty="0">
              <a:ln>
                <a:noFill/>
              </a:ln>
              <a:solidFill>
                <a:prstClr val="black"/>
              </a:solidFill>
              <a:effectLst/>
              <a:uLnTx/>
              <a:uFillTx/>
              <a:latin typeface="Segoe UI Semilight"/>
              <a:ea typeface="+mn-ea"/>
              <a:cs typeface="Segoe UI Semilight"/>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7912775-B407-466A-B047-EFB4624B2F64}"/>
              </a:ext>
            </a:extLst>
          </p:cNvPr>
          <p:cNvSpPr/>
          <p:nvPr/>
        </p:nvSpPr>
        <p:spPr>
          <a:xfrm>
            <a:off x="0" y="0"/>
            <a:ext cx="12192000" cy="147447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DF24E1F-24A4-4D52-8ACF-B4AAE1F7C21F}"/>
              </a:ext>
            </a:extLst>
          </p:cNvPr>
          <p:cNvSpPr/>
          <p:nvPr/>
        </p:nvSpPr>
        <p:spPr>
          <a:xfrm>
            <a:off x="0" y="205740"/>
            <a:ext cx="12115800" cy="106298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                    </a:t>
            </a:r>
            <a:r>
              <a:rPr kumimoji="0" lang="en-US" sz="40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Thank You/ Q&amp;A  </a:t>
            </a:r>
          </a:p>
        </p:txBody>
      </p:sp>
      <p:sp>
        <p:nvSpPr>
          <p:cNvPr id="11" name="TextBox 10">
            <a:extLst>
              <a:ext uri="{FF2B5EF4-FFF2-40B4-BE49-F238E27FC236}">
                <a16:creationId xmlns:a16="http://schemas.microsoft.com/office/drawing/2014/main" id="{47AA265B-A027-4B83-BB5A-41D4E8BC1A67}"/>
              </a:ext>
            </a:extLst>
          </p:cNvPr>
          <p:cNvSpPr txBox="1"/>
          <p:nvPr/>
        </p:nvSpPr>
        <p:spPr>
          <a:xfrm>
            <a:off x="155307" y="5212080"/>
            <a:ext cx="1203669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(Judges, I am _______ (your name) and my business is _______ (name of business). I invite you to contact me when you, or someone you know, needs  ____________(what you offer). Let’s connect to discuss how we can work together. Thank you for your time and I am ready to answer your questions. </a:t>
            </a:r>
          </a:p>
        </p:txBody>
      </p:sp>
      <p:sp>
        <p:nvSpPr>
          <p:cNvPr id="3" name="Slide Number Placeholder 2">
            <a:extLst>
              <a:ext uri="{FF2B5EF4-FFF2-40B4-BE49-F238E27FC236}">
                <a16:creationId xmlns:a16="http://schemas.microsoft.com/office/drawing/2014/main" id="{9211601B-AE3F-4CFD-B60F-82156F6AB4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D20A0-21D1-4629-B849-D07C9ACC26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C0FB046-6553-46A5-BB6A-7A72D3C7CA48}"/>
              </a:ext>
            </a:extLst>
          </p:cNvPr>
          <p:cNvSpPr/>
          <p:nvPr/>
        </p:nvSpPr>
        <p:spPr>
          <a:xfrm>
            <a:off x="4601028" y="1017270"/>
            <a:ext cx="914400" cy="2679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6" name="Table 5">
            <a:extLst>
              <a:ext uri="{FF2B5EF4-FFF2-40B4-BE49-F238E27FC236}">
                <a16:creationId xmlns:a16="http://schemas.microsoft.com/office/drawing/2014/main" id="{8FC950E6-33E5-5772-80AF-83838B4FFE99}"/>
              </a:ext>
            </a:extLst>
          </p:cNvPr>
          <p:cNvGraphicFramePr>
            <a:graphicFrameLocks noGrp="1"/>
          </p:cNvGraphicFramePr>
          <p:nvPr/>
        </p:nvGraphicFramePr>
        <p:xfrm>
          <a:off x="316992" y="1640939"/>
          <a:ext cx="8974667" cy="3394712"/>
        </p:xfrm>
        <a:graphic>
          <a:graphicData uri="http://schemas.openxmlformats.org/drawingml/2006/table">
            <a:tbl>
              <a:tblPr firstRow="1" bandRow="1">
                <a:tableStyleId>{0505E3EF-67EA-436B-97B2-0124C06EBD24}</a:tableStyleId>
              </a:tblPr>
              <a:tblGrid>
                <a:gridCol w="2403472">
                  <a:extLst>
                    <a:ext uri="{9D8B030D-6E8A-4147-A177-3AD203B41FA5}">
                      <a16:colId xmlns:a16="http://schemas.microsoft.com/office/drawing/2014/main" val="1896076388"/>
                    </a:ext>
                  </a:extLst>
                </a:gridCol>
                <a:gridCol w="6571195">
                  <a:extLst>
                    <a:ext uri="{9D8B030D-6E8A-4147-A177-3AD203B41FA5}">
                      <a16:colId xmlns:a16="http://schemas.microsoft.com/office/drawing/2014/main" val="3574149327"/>
                    </a:ext>
                  </a:extLst>
                </a:gridCol>
              </a:tblGrid>
              <a:tr h="848678">
                <a:tc>
                  <a:txBody>
                    <a:bodyPr/>
                    <a:lstStyle/>
                    <a:p>
                      <a:r>
                        <a:rPr lang="en-US" b="1" dirty="0"/>
                        <a:t>Business Owner</a:t>
                      </a:r>
                    </a:p>
                  </a:txBody>
                  <a:tcPr/>
                </a:tc>
                <a:tc>
                  <a:txBody>
                    <a:bodyPr/>
                    <a:lstStyle/>
                    <a:p>
                      <a:endParaRPr lang="en-US" dirty="0"/>
                    </a:p>
                  </a:txBody>
                  <a:tcPr/>
                </a:tc>
                <a:extLst>
                  <a:ext uri="{0D108BD9-81ED-4DB2-BD59-A6C34878D82A}">
                    <a16:rowId xmlns:a16="http://schemas.microsoft.com/office/drawing/2014/main" val="505038278"/>
                  </a:ext>
                </a:extLst>
              </a:tr>
              <a:tr h="848678">
                <a:tc>
                  <a:txBody>
                    <a:bodyPr/>
                    <a:lstStyle/>
                    <a:p>
                      <a:r>
                        <a:rPr lang="en-US" b="1" dirty="0"/>
                        <a:t>Business Name</a:t>
                      </a:r>
                    </a:p>
                  </a:txBody>
                  <a:tcPr/>
                </a:tc>
                <a:tc>
                  <a:txBody>
                    <a:bodyPr/>
                    <a:lstStyle/>
                    <a:p>
                      <a:endParaRPr lang="en-US" dirty="0"/>
                    </a:p>
                  </a:txBody>
                  <a:tcPr/>
                </a:tc>
                <a:extLst>
                  <a:ext uri="{0D108BD9-81ED-4DB2-BD59-A6C34878D82A}">
                    <a16:rowId xmlns:a16="http://schemas.microsoft.com/office/drawing/2014/main" val="931344556"/>
                  </a:ext>
                </a:extLst>
              </a:tr>
              <a:tr h="848678">
                <a:tc>
                  <a:txBody>
                    <a:bodyPr/>
                    <a:lstStyle/>
                    <a:p>
                      <a:r>
                        <a:rPr lang="en-US" b="1" dirty="0"/>
                        <a:t>Website</a:t>
                      </a:r>
                    </a:p>
                  </a:txBody>
                  <a:tcPr/>
                </a:tc>
                <a:tc>
                  <a:txBody>
                    <a:bodyPr/>
                    <a:lstStyle/>
                    <a:p>
                      <a:endParaRPr lang="en-US" dirty="0"/>
                    </a:p>
                  </a:txBody>
                  <a:tcPr/>
                </a:tc>
                <a:extLst>
                  <a:ext uri="{0D108BD9-81ED-4DB2-BD59-A6C34878D82A}">
                    <a16:rowId xmlns:a16="http://schemas.microsoft.com/office/drawing/2014/main" val="4040887989"/>
                  </a:ext>
                </a:extLst>
              </a:tr>
              <a:tr h="848678">
                <a:tc>
                  <a:txBody>
                    <a:bodyPr/>
                    <a:lstStyle/>
                    <a:p>
                      <a:r>
                        <a:rPr lang="en-US" b="1" dirty="0"/>
                        <a:t>Email</a:t>
                      </a:r>
                    </a:p>
                  </a:txBody>
                  <a:tcPr/>
                </a:tc>
                <a:tc>
                  <a:txBody>
                    <a:bodyPr/>
                    <a:lstStyle/>
                    <a:p>
                      <a:endParaRPr lang="en-US" dirty="0"/>
                    </a:p>
                  </a:txBody>
                  <a:tcPr/>
                </a:tc>
                <a:extLst>
                  <a:ext uri="{0D108BD9-81ED-4DB2-BD59-A6C34878D82A}">
                    <a16:rowId xmlns:a16="http://schemas.microsoft.com/office/drawing/2014/main" val="2347632891"/>
                  </a:ext>
                </a:extLst>
              </a:tr>
            </a:tbl>
          </a:graphicData>
        </a:graphic>
      </p:graphicFrame>
      <p:sp>
        <p:nvSpPr>
          <p:cNvPr id="2" name="Rectangle: Rounded Corners 1">
            <a:extLst>
              <a:ext uri="{FF2B5EF4-FFF2-40B4-BE49-F238E27FC236}">
                <a16:creationId xmlns:a16="http://schemas.microsoft.com/office/drawing/2014/main" id="{EF558FF1-3A69-22ED-FED5-0BEE394B4710}"/>
              </a:ext>
            </a:extLst>
          </p:cNvPr>
          <p:cNvSpPr/>
          <p:nvPr/>
        </p:nvSpPr>
        <p:spPr>
          <a:xfrm>
            <a:off x="265167" y="171450"/>
            <a:ext cx="2829260" cy="1130510"/>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Your Logo</a:t>
            </a:r>
          </a:p>
        </p:txBody>
      </p:sp>
    </p:spTree>
    <p:extLst>
      <p:ext uri="{BB962C8B-B14F-4D97-AF65-F5344CB8AC3E}">
        <p14:creationId xmlns:p14="http://schemas.microsoft.com/office/powerpoint/2010/main" val="30344322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113" cy="5663195"/>
          </a:xfrm>
          <a:prstGeom prst="rect">
            <a:avLst/>
          </a:prstGeom>
          <a: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3" name="Rectangle 2">
            <a:extLst>
              <a:ext uri="{FF2B5EF4-FFF2-40B4-BE49-F238E27FC236}">
                <a16:creationId xmlns:a16="http://schemas.microsoft.com/office/drawing/2014/main" id="{93897307-A9C8-426A-BF2F-FB2D43605AA9}"/>
              </a:ext>
            </a:extLst>
          </p:cNvPr>
          <p:cNvSpPr/>
          <p:nvPr/>
        </p:nvSpPr>
        <p:spPr>
          <a:xfrm>
            <a:off x="0" y="-1"/>
            <a:ext cx="12192000" cy="5663196"/>
          </a:xfrm>
          <a:prstGeom prst="rect">
            <a:avLst/>
          </a:prstGeom>
          <a:gradFill flip="none" rotWithShape="1">
            <a:gsLst>
              <a:gs pos="0">
                <a:schemeClr val="tx1">
                  <a:lumMod val="95000"/>
                  <a:lumOff val="5000"/>
                </a:schemeClr>
              </a:gs>
              <a:gs pos="50000">
                <a:schemeClr val="tx1">
                  <a:lumMod val="75000"/>
                  <a:lumOff val="25000"/>
                  <a:alpha val="38000"/>
                </a:schemeClr>
              </a:gs>
              <a:gs pos="100000">
                <a:schemeClr val="bg1">
                  <a:lumMod val="5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914400" y="-152400"/>
            <a:ext cx="4462780" cy="5295900"/>
          </a:xfrm>
          <a:prstGeom prst="roundRect">
            <a:avLst>
              <a:gd name="adj" fmla="val 4764"/>
            </a:avLst>
          </a:prstGeom>
          <a:solidFill>
            <a:srgbClr val="1E4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4" name="object 4"/>
          <p:cNvSpPr/>
          <p:nvPr/>
        </p:nvSpPr>
        <p:spPr>
          <a:xfrm>
            <a:off x="11291682" y="6248400"/>
            <a:ext cx="342900" cy="342900"/>
          </a:xfrm>
          <a:custGeom>
            <a:avLst/>
            <a:gdLst/>
            <a:ahLst/>
            <a:cxnLst/>
            <a:rect l="l" t="t" r="r" b="b"/>
            <a:pathLst>
              <a:path w="342900" h="342900">
                <a:moveTo>
                  <a:pt x="171450" y="0"/>
                </a:moveTo>
                <a:lnTo>
                  <a:pt x="125871" y="6124"/>
                </a:lnTo>
                <a:lnTo>
                  <a:pt x="84915" y="23407"/>
                </a:lnTo>
                <a:lnTo>
                  <a:pt x="50215" y="50215"/>
                </a:lnTo>
                <a:lnTo>
                  <a:pt x="23407" y="84915"/>
                </a:lnTo>
                <a:lnTo>
                  <a:pt x="6124" y="125871"/>
                </a:lnTo>
                <a:lnTo>
                  <a:pt x="0" y="171450"/>
                </a:lnTo>
                <a:lnTo>
                  <a:pt x="6124" y="217028"/>
                </a:lnTo>
                <a:lnTo>
                  <a:pt x="23407" y="257984"/>
                </a:lnTo>
                <a:lnTo>
                  <a:pt x="50215" y="292684"/>
                </a:lnTo>
                <a:lnTo>
                  <a:pt x="84915" y="319492"/>
                </a:lnTo>
                <a:lnTo>
                  <a:pt x="125871" y="336775"/>
                </a:lnTo>
                <a:lnTo>
                  <a:pt x="171450" y="342900"/>
                </a:lnTo>
                <a:lnTo>
                  <a:pt x="217028" y="336775"/>
                </a:lnTo>
                <a:lnTo>
                  <a:pt x="257984" y="319492"/>
                </a:lnTo>
                <a:lnTo>
                  <a:pt x="292684" y="292684"/>
                </a:lnTo>
                <a:lnTo>
                  <a:pt x="319492" y="257984"/>
                </a:lnTo>
                <a:lnTo>
                  <a:pt x="336775" y="217028"/>
                </a:lnTo>
                <a:lnTo>
                  <a:pt x="342900" y="171450"/>
                </a:lnTo>
                <a:lnTo>
                  <a:pt x="336775" y="125871"/>
                </a:lnTo>
                <a:lnTo>
                  <a:pt x="319492" y="84915"/>
                </a:lnTo>
                <a:lnTo>
                  <a:pt x="292684" y="50215"/>
                </a:lnTo>
                <a:lnTo>
                  <a:pt x="257984" y="23407"/>
                </a:lnTo>
                <a:lnTo>
                  <a:pt x="217028" y="6124"/>
                </a:lnTo>
                <a:lnTo>
                  <a:pt x="171450" y="0"/>
                </a:lnTo>
                <a:close/>
              </a:path>
            </a:pathLst>
          </a:custGeom>
          <a:solidFill>
            <a:srgbClr val="1E497C"/>
          </a:solidFill>
        </p:spPr>
        <p:txBody>
          <a:bodyPr wrap="square" lIns="0" tIns="0" rIns="0" bIns="0" rtlCol="0"/>
          <a:lstStyle/>
          <a:p>
            <a:endParaRPr/>
          </a:p>
        </p:txBody>
      </p:sp>
      <p:sp>
        <p:nvSpPr>
          <p:cNvPr id="5" name="object 5"/>
          <p:cNvSpPr/>
          <p:nvPr/>
        </p:nvSpPr>
        <p:spPr>
          <a:xfrm>
            <a:off x="11822906" y="6433972"/>
            <a:ext cx="369570" cy="0"/>
          </a:xfrm>
          <a:custGeom>
            <a:avLst/>
            <a:gdLst/>
            <a:ahLst/>
            <a:cxnLst/>
            <a:rect l="l" t="t" r="r" b="b"/>
            <a:pathLst>
              <a:path w="369570">
                <a:moveTo>
                  <a:pt x="0" y="0"/>
                </a:moveTo>
                <a:lnTo>
                  <a:pt x="369214" y="0"/>
                </a:lnTo>
              </a:path>
            </a:pathLst>
          </a:custGeom>
          <a:ln w="12700">
            <a:solidFill>
              <a:srgbClr val="939598"/>
            </a:solidFill>
          </a:ln>
        </p:spPr>
        <p:txBody>
          <a:bodyPr wrap="square" lIns="0" tIns="0" rIns="0" bIns="0" rtlCol="0"/>
          <a:lstStyle/>
          <a:p>
            <a:endParaRPr/>
          </a:p>
        </p:txBody>
      </p:sp>
      <p:sp>
        <p:nvSpPr>
          <p:cNvPr id="7" name="object 7"/>
          <p:cNvSpPr txBox="1">
            <a:spLocks noGrp="1"/>
          </p:cNvSpPr>
          <p:nvPr>
            <p:ph type="title"/>
          </p:nvPr>
        </p:nvSpPr>
        <p:spPr>
          <a:xfrm>
            <a:off x="871219" y="1371600"/>
            <a:ext cx="3702664" cy="1951816"/>
          </a:xfrm>
          <a:prstGeom prst="rect">
            <a:avLst/>
          </a:prstGeom>
        </p:spPr>
        <p:txBody>
          <a:bodyPr vert="horz" wrap="square" lIns="0" tIns="12700" rIns="0" bIns="0" rtlCol="0">
            <a:spAutoFit/>
          </a:bodyPr>
          <a:lstStyle/>
          <a:p>
            <a:pPr marL="788035" marR="5080" indent="-775970" algn="ctr">
              <a:lnSpc>
                <a:spcPct val="100000"/>
              </a:lnSpc>
              <a:spcBef>
                <a:spcPts val="100"/>
              </a:spcBef>
            </a:pPr>
            <a:r>
              <a:rPr lang="en-US" sz="4200" b="1" spc="-5" dirty="0">
                <a:solidFill>
                  <a:srgbClr val="FFFFFF"/>
                </a:solidFill>
                <a:latin typeface="Segoe UI" panose="020B0502040204020203" pitchFamily="34" charset="0"/>
                <a:cs typeface="Segoe UI" panose="020B0502040204020203" pitchFamily="34" charset="0"/>
              </a:rPr>
              <a:t>     Thank You!</a:t>
            </a:r>
            <a:br>
              <a:rPr lang="en-US" sz="4200" b="1" spc="-5" dirty="0">
                <a:solidFill>
                  <a:srgbClr val="FFFFFF"/>
                </a:solidFill>
                <a:latin typeface="Segoe UI" panose="020B0502040204020203" pitchFamily="34" charset="0"/>
                <a:cs typeface="Segoe UI" panose="020B0502040204020203" pitchFamily="34" charset="0"/>
              </a:rPr>
            </a:br>
            <a:br>
              <a:rPr lang="en-US" sz="4200" b="1" spc="-5" dirty="0">
                <a:solidFill>
                  <a:srgbClr val="FFFFFF"/>
                </a:solidFill>
                <a:latin typeface="Segoe UI" panose="020B0502040204020203" pitchFamily="34" charset="0"/>
                <a:cs typeface="Segoe UI" panose="020B0502040204020203" pitchFamily="34" charset="0"/>
              </a:rPr>
            </a:br>
            <a:r>
              <a:rPr lang="en-US" sz="4200" b="1" spc="-5" dirty="0">
                <a:solidFill>
                  <a:srgbClr val="FFFFFF"/>
                </a:solidFill>
                <a:latin typeface="Segoe UI" panose="020B0502040204020203" pitchFamily="34" charset="0"/>
                <a:cs typeface="Segoe UI" panose="020B0502040204020203" pitchFamily="34" charset="0"/>
              </a:rPr>
              <a:t>Q&amp;A </a:t>
            </a:r>
            <a:endParaRPr sz="4200" b="1" spc="-30" dirty="0">
              <a:solidFill>
                <a:srgbClr val="FFFFFF"/>
              </a:solidFill>
              <a:latin typeface="Segoe UI" panose="020B0502040204020203" pitchFamily="34" charset="0"/>
              <a:cs typeface="Segoe UI" panose="020B0502040204020203" pitchFamily="34" charset="0"/>
            </a:endParaRPr>
          </a:p>
        </p:txBody>
      </p:sp>
      <p:sp>
        <p:nvSpPr>
          <p:cNvPr id="8" name="object 8"/>
          <p:cNvSpPr txBox="1">
            <a:spLocks noGrp="1"/>
          </p:cNvSpPr>
          <p:nvPr>
            <p:ph type="ftr" sz="quarter" idx="5"/>
          </p:nvPr>
        </p:nvSpPr>
        <p:spPr>
          <a:xfrm>
            <a:off x="9462067" y="6238314"/>
            <a:ext cx="1504950" cy="258404"/>
          </a:xfrm>
          <a:prstGeom prst="rect">
            <a:avLst/>
          </a:prstGeom>
        </p:spPr>
        <p:txBody>
          <a:bodyPr vert="horz" wrap="square" lIns="0" tIns="27305" rIns="0" bIns="0" rtlCol="0">
            <a:spAutoFit/>
          </a:bodyPr>
          <a:lstStyle/>
          <a:p>
            <a:pPr marL="12700">
              <a:lnSpc>
                <a:spcPct val="100000"/>
              </a:lnSpc>
              <a:spcBef>
                <a:spcPts val="215"/>
              </a:spcBef>
            </a:pPr>
            <a:r>
              <a:rPr dirty="0">
                <a:solidFill>
                  <a:srgbClr val="1E497C"/>
                </a:solidFill>
                <a:hlinkClick r:id="rId4">
                  <a:extLst>
                    <a:ext uri="{A12FA001-AC4F-418D-AE19-62706E023703}">
                      <ahyp:hlinkClr xmlns:ahyp="http://schemas.microsoft.com/office/drawing/2018/hyperlinkcolor" val="tx"/>
                    </a:ext>
                  </a:extLst>
                </a:hlinkClick>
              </a:rPr>
              <a:t>www.whcusa.com</a:t>
            </a:r>
          </a:p>
        </p:txBody>
      </p:sp>
      <p:sp>
        <p:nvSpPr>
          <p:cNvPr id="9" name="object 9"/>
          <p:cNvSpPr txBox="1"/>
          <p:nvPr/>
        </p:nvSpPr>
        <p:spPr>
          <a:xfrm>
            <a:off x="11363259" y="6312729"/>
            <a:ext cx="196850" cy="194945"/>
          </a:xfrm>
          <a:prstGeom prst="rect">
            <a:avLst/>
          </a:prstGeom>
        </p:spPr>
        <p:txBody>
          <a:bodyPr vert="horz" wrap="square" lIns="0" tIns="22860" rIns="0" bIns="0" rtlCol="0">
            <a:spAutoFit/>
          </a:bodyPr>
          <a:lstStyle/>
          <a:p>
            <a:pPr marL="25400">
              <a:lnSpc>
                <a:spcPct val="100000"/>
              </a:lnSpc>
              <a:spcBef>
                <a:spcPts val="180"/>
              </a:spcBef>
            </a:pPr>
            <a:fld id="{81D60167-4931-47E6-BA6A-407CBD079E47}" type="slidenum">
              <a:rPr sz="1000" b="1" dirty="0">
                <a:solidFill>
                  <a:srgbClr val="FFFFFF"/>
                </a:solidFill>
                <a:latin typeface="Segoe UI"/>
                <a:cs typeface="Segoe UI"/>
              </a:rPr>
              <a:t>61</a:t>
            </a:fld>
            <a:endParaRPr sz="1000" dirty="0">
              <a:latin typeface="Segoe UI"/>
              <a:cs typeface="Segoe UI"/>
            </a:endParaRPr>
          </a:p>
        </p:txBody>
      </p:sp>
      <p:sp>
        <p:nvSpPr>
          <p:cNvPr id="12" name="object 11">
            <a:extLst>
              <a:ext uri="{FF2B5EF4-FFF2-40B4-BE49-F238E27FC236}">
                <a16:creationId xmlns:a16="http://schemas.microsoft.com/office/drawing/2014/main" id="{5B1CF359-6EED-4851-A5FF-602DDBC67516}"/>
              </a:ext>
            </a:extLst>
          </p:cNvPr>
          <p:cNvSpPr txBox="1"/>
          <p:nvPr/>
        </p:nvSpPr>
        <p:spPr>
          <a:xfrm>
            <a:off x="4569121" y="6301762"/>
            <a:ext cx="3493226" cy="166712"/>
          </a:xfrm>
          <a:prstGeom prst="rect">
            <a:avLst/>
          </a:prstGeom>
        </p:spPr>
        <p:txBody>
          <a:bodyPr vert="horz" wrap="square" lIns="0" tIns="12700" rIns="0" bIns="0" rtlCol="0">
            <a:spAutoFit/>
          </a:bodyPr>
          <a:lstStyle/>
          <a:p>
            <a:pPr marL="12700" algn="ctr">
              <a:lnSpc>
                <a:spcPct val="100000"/>
              </a:lnSpc>
              <a:spcBef>
                <a:spcPts val="100"/>
              </a:spcBef>
            </a:pPr>
            <a:r>
              <a:rPr lang="en-US" sz="1000" b="1" spc="-5" dirty="0">
                <a:solidFill>
                  <a:srgbClr val="231F20"/>
                </a:solidFill>
                <a:latin typeface="Segoe UI Semilight"/>
                <a:cs typeface="Segoe UI Semilight"/>
              </a:rPr>
              <a:t>Copyright 2026 www.whcusa.com</a:t>
            </a:r>
            <a:endParaRPr sz="1000" b="1" dirty="0">
              <a:latin typeface="Segoe UI Semilight"/>
              <a:cs typeface="Segoe UI Semilight"/>
            </a:endParaRPr>
          </a:p>
        </p:txBody>
      </p:sp>
      <p:sp>
        <p:nvSpPr>
          <p:cNvPr id="14" name="Rectangle 13">
            <a:extLst>
              <a:ext uri="{FF2B5EF4-FFF2-40B4-BE49-F238E27FC236}">
                <a16:creationId xmlns:a16="http://schemas.microsoft.com/office/drawing/2014/main" id="{A620E6E0-DF09-47B6-996B-24E32C7AA69D}"/>
              </a:ext>
            </a:extLst>
          </p:cNvPr>
          <p:cNvSpPr/>
          <p:nvPr/>
        </p:nvSpPr>
        <p:spPr>
          <a:xfrm>
            <a:off x="0" y="5613339"/>
            <a:ext cx="12192000" cy="6119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Logo, company name&#10;&#10;Description automatically generated">
            <a:extLst>
              <a:ext uri="{FF2B5EF4-FFF2-40B4-BE49-F238E27FC236}">
                <a16:creationId xmlns:a16="http://schemas.microsoft.com/office/drawing/2014/main" id="{A6114C57-7256-9A45-30E9-FBE5A9DA80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757" y="5948292"/>
            <a:ext cx="871861" cy="87365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4F3A3-BAB8-EB4A-5505-0E47DE0AAFD5}"/>
            </a:ext>
          </a:extLst>
        </p:cNvPr>
        <p:cNvGrpSpPr/>
        <p:nvPr/>
      </p:nvGrpSpPr>
      <p:grpSpPr>
        <a:xfrm>
          <a:off x="0" y="0"/>
          <a:ext cx="0" cy="0"/>
          <a:chOff x="0" y="0"/>
          <a:chExt cx="0" cy="0"/>
        </a:xfrm>
      </p:grpSpPr>
      <p:sp>
        <p:nvSpPr>
          <p:cNvPr id="3" name="Rounded Rectangle 13">
            <a:extLst>
              <a:ext uri="{FF2B5EF4-FFF2-40B4-BE49-F238E27FC236}">
                <a16:creationId xmlns:a16="http://schemas.microsoft.com/office/drawing/2014/main" id="{66B46761-4A14-56AD-08C3-495BD60AD8D2}"/>
              </a:ext>
            </a:extLst>
          </p:cNvPr>
          <p:cNvSpPr/>
          <p:nvPr/>
        </p:nvSpPr>
        <p:spPr>
          <a:xfrm>
            <a:off x="130406" y="1420305"/>
            <a:ext cx="11776052" cy="5146714"/>
          </a:xfrm>
          <a:prstGeom prst="roundRect">
            <a:avLst>
              <a:gd name="adj" fmla="val 4764"/>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4" descr="A blue circle with green yellow and blue lines and white text&#10;&#10;Description automatically generated with low confidence">
            <a:extLst>
              <a:ext uri="{FF2B5EF4-FFF2-40B4-BE49-F238E27FC236}">
                <a16:creationId xmlns:a16="http://schemas.microsoft.com/office/drawing/2014/main" id="{B5E0D71C-E770-D9FE-1EAC-CF18E1A7B8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90142" y="6019800"/>
            <a:ext cx="748781" cy="748781"/>
          </a:xfrm>
          <a:prstGeom prst="rect">
            <a:avLst/>
          </a:prstGeom>
        </p:spPr>
      </p:pic>
      <p:sp>
        <p:nvSpPr>
          <p:cNvPr id="6" name="object 2">
            <a:extLst>
              <a:ext uri="{FF2B5EF4-FFF2-40B4-BE49-F238E27FC236}">
                <a16:creationId xmlns:a16="http://schemas.microsoft.com/office/drawing/2014/main" id="{B9C9D75D-45CB-8AFC-2B00-33E074DB19D7}"/>
              </a:ext>
            </a:extLst>
          </p:cNvPr>
          <p:cNvSpPr txBox="1">
            <a:spLocks noGrp="1"/>
          </p:cNvSpPr>
          <p:nvPr>
            <p:ph type="title"/>
          </p:nvPr>
        </p:nvSpPr>
        <p:spPr>
          <a:xfrm>
            <a:off x="285542" y="89419"/>
            <a:ext cx="9010857" cy="1305486"/>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lang="en-US" sz="4200" b="1" spc="-5" dirty="0">
                <a:solidFill>
                  <a:srgbClr val="231F20"/>
                </a:solidFill>
                <a:latin typeface="Segoe UI"/>
                <a:cs typeface="Segoe UI"/>
              </a:rPr>
              <a:t>Introduce Yourself! B2C, B2B, B2G- What is your value proposition? </a:t>
            </a:r>
            <a:endParaRPr sz="4200" dirty="0">
              <a:latin typeface="Segoe UI"/>
              <a:cs typeface="Segoe UI"/>
            </a:endParaRPr>
          </a:p>
        </p:txBody>
      </p:sp>
      <p:sp>
        <p:nvSpPr>
          <p:cNvPr id="11" name="TextBox 10">
            <a:extLst>
              <a:ext uri="{FF2B5EF4-FFF2-40B4-BE49-F238E27FC236}">
                <a16:creationId xmlns:a16="http://schemas.microsoft.com/office/drawing/2014/main" id="{1709E1D4-D0B9-5D0E-A2AF-6CF993042C5B}"/>
              </a:ext>
            </a:extLst>
          </p:cNvPr>
          <p:cNvSpPr txBox="1"/>
          <p:nvPr/>
        </p:nvSpPr>
        <p:spPr>
          <a:xfrm>
            <a:off x="285543" y="1752600"/>
            <a:ext cx="11525457" cy="47705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92D050"/>
                </a:solidFill>
                <a:effectLst/>
                <a:uLnTx/>
                <a:uFillTx/>
                <a:latin typeface="Calibri"/>
                <a:ea typeface="+mn-ea"/>
                <a:cs typeface="+mn-cs"/>
              </a:rPr>
              <a:t>Introduce yourself! Fill in the blanks. This will evolve as you progress through the program. If you only sell to one type of customer, think about how you can sell to various demographics. </a:t>
            </a:r>
            <a:r>
              <a:rPr kumimoji="0" lang="en-US" sz="3200" b="1" i="0" u="none" strike="noStrike" kern="1200" cap="none" spc="0" normalizeH="0" baseline="0" noProof="0" dirty="0">
                <a:ln>
                  <a:noFill/>
                </a:ln>
                <a:solidFill>
                  <a:srgbClr val="FFFF00"/>
                </a:solidFill>
                <a:effectLst/>
                <a:uLnTx/>
                <a:uFillTx/>
                <a:latin typeface="Calibri"/>
                <a:ea typeface="+mn-ea"/>
                <a:cs typeface="+mn-cs"/>
              </a:rPr>
              <a:t>(20 seconds or less)</a:t>
            </a:r>
            <a:endParaRPr kumimoji="0" lang="en-US" sz="3200" b="1" i="0" u="none" strike="noStrike" kern="1200" cap="none" spc="0" normalizeH="0" baseline="0" noProof="0" dirty="0">
              <a:ln>
                <a:noFill/>
              </a:ln>
              <a:solidFill>
                <a:srgbClr val="92D05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a:ln>
                  <a:noFill/>
                </a:ln>
                <a:solidFill>
                  <a:srgbClr val="FFC000"/>
                </a:solidFill>
                <a:effectLst/>
                <a:uLnTx/>
                <a:uFillTx/>
                <a:latin typeface="Calibri"/>
                <a:ea typeface="+mn-ea"/>
                <a:cs typeface="+mn-cs"/>
              </a:rPr>
              <a:t>Name of your company </a:t>
            </a:r>
            <a:r>
              <a:rPr kumimoji="0" lang="en-US" sz="3600" b="1" i="0" u="none" strike="noStrike" kern="1200" cap="none" spc="0" normalizeH="0" baseline="0" noProof="0" dirty="0">
                <a:ln>
                  <a:noFill/>
                </a:ln>
                <a:solidFill>
                  <a:prstClr val="white"/>
                </a:solidFill>
                <a:effectLst/>
                <a:uLnTx/>
                <a:uFillTx/>
                <a:latin typeface="Calibri"/>
                <a:ea typeface="+mn-ea"/>
                <a:cs typeface="+mn-cs"/>
              </a:rPr>
              <a:t>is a </a:t>
            </a:r>
            <a:r>
              <a:rPr kumimoji="0" lang="en-US" sz="3600" b="1" i="0" u="sng" strike="noStrike" kern="1200" cap="none" spc="0" normalizeH="0" baseline="0" noProof="0" dirty="0">
                <a:ln>
                  <a:noFill/>
                </a:ln>
                <a:solidFill>
                  <a:srgbClr val="FFC000"/>
                </a:solidFill>
                <a:effectLst/>
                <a:uLnTx/>
                <a:uFillTx/>
                <a:latin typeface="Calibri"/>
                <a:ea typeface="+mn-ea"/>
                <a:cs typeface="+mn-cs"/>
              </a:rPr>
              <a:t>Your Business Category. </a:t>
            </a:r>
            <a:r>
              <a:rPr kumimoji="0" lang="en-US" sz="3600" b="1" i="0" u="none" strike="noStrike" kern="1200" cap="none" spc="0" normalizeH="0" baseline="0" noProof="0" dirty="0">
                <a:ln>
                  <a:noFill/>
                </a:ln>
                <a:solidFill>
                  <a:prstClr val="white"/>
                </a:solidFill>
                <a:effectLst/>
                <a:uLnTx/>
                <a:uFillTx/>
                <a:latin typeface="Calibri"/>
                <a:ea typeface="+mn-ea"/>
                <a:cs typeface="+mn-cs"/>
              </a:rPr>
              <a:t>We provide </a:t>
            </a:r>
            <a:r>
              <a:rPr kumimoji="0" lang="en-US" sz="3600" b="1" i="0" u="sng" strike="noStrike" kern="1200" cap="none" spc="0" normalizeH="0" baseline="0" noProof="0" dirty="0">
                <a:ln>
                  <a:noFill/>
                </a:ln>
                <a:solidFill>
                  <a:srgbClr val="FFC000"/>
                </a:solidFill>
                <a:effectLst/>
                <a:uLnTx/>
                <a:uFillTx/>
                <a:latin typeface="Calibri"/>
                <a:ea typeface="+mn-ea"/>
                <a:cs typeface="+mn-cs"/>
              </a:rPr>
              <a:t>products and services </a:t>
            </a:r>
            <a:r>
              <a:rPr kumimoji="0" lang="en-US" sz="3600" b="1" i="0" u="none" strike="noStrike" kern="1200" cap="none" spc="0" normalizeH="0" baseline="0" noProof="0" dirty="0">
                <a:ln>
                  <a:noFill/>
                </a:ln>
                <a:solidFill>
                  <a:prstClr val="white"/>
                </a:solidFill>
                <a:effectLst/>
                <a:uLnTx/>
                <a:uFillTx/>
                <a:latin typeface="Calibri"/>
                <a:ea typeface="+mn-ea"/>
                <a:cs typeface="+mn-cs"/>
              </a:rPr>
              <a:t>to government agencies, </a:t>
            </a:r>
            <a:r>
              <a:rPr kumimoji="0" lang="en-US" sz="3600" b="1" i="0" u="sng" strike="noStrike" kern="1200" cap="none" spc="0" normalizeH="0" baseline="0" noProof="0" dirty="0">
                <a:ln>
                  <a:noFill/>
                </a:ln>
                <a:solidFill>
                  <a:srgbClr val="FFC000"/>
                </a:solidFill>
                <a:effectLst/>
                <a:uLnTx/>
                <a:uFillTx/>
                <a:latin typeface="Calibri"/>
                <a:ea typeface="+mn-ea"/>
                <a:cs typeface="+mn-cs"/>
              </a:rPr>
              <a:t>products and services</a:t>
            </a:r>
            <a:r>
              <a:rPr kumimoji="0" lang="en-US" sz="3600" b="1" i="0" u="none" strike="noStrike" kern="1200" cap="none" spc="0" normalizeH="0" baseline="0" noProof="0" dirty="0">
                <a:ln>
                  <a:noFill/>
                </a:ln>
                <a:solidFill>
                  <a:srgbClr val="FFC000"/>
                </a:solidFill>
                <a:effectLst/>
                <a:uLnTx/>
                <a:uFillTx/>
                <a:latin typeface="Calibri"/>
                <a:ea typeface="+mn-ea"/>
                <a:cs typeface="+mn-cs"/>
              </a:rPr>
              <a:t>  </a:t>
            </a:r>
            <a:r>
              <a:rPr kumimoji="0" lang="en-US" sz="3600" b="1" i="0" u="none" strike="noStrike" kern="1200" cap="none" spc="0" normalizeH="0" baseline="0" noProof="0" dirty="0">
                <a:ln>
                  <a:noFill/>
                </a:ln>
                <a:solidFill>
                  <a:prstClr val="white"/>
                </a:solidFill>
                <a:effectLst/>
                <a:uLnTx/>
                <a:uFillTx/>
                <a:latin typeface="Calibri"/>
                <a:ea typeface="+mn-ea"/>
                <a:cs typeface="+mn-cs"/>
              </a:rPr>
              <a:t>to businesses, and </a:t>
            </a:r>
            <a:r>
              <a:rPr kumimoji="0" lang="en-US" sz="3600" b="1" i="0" u="sng" strike="noStrike" kern="1200" cap="none" spc="0" normalizeH="0" baseline="0" noProof="0" dirty="0">
                <a:ln>
                  <a:noFill/>
                </a:ln>
                <a:solidFill>
                  <a:srgbClr val="FFC000"/>
                </a:solidFill>
                <a:effectLst/>
                <a:uLnTx/>
                <a:uFillTx/>
                <a:latin typeface="Calibri"/>
                <a:ea typeface="+mn-ea"/>
                <a:cs typeface="+mn-cs"/>
              </a:rPr>
              <a:t>products and services </a:t>
            </a:r>
            <a:r>
              <a:rPr kumimoji="0" lang="en-US" sz="3600" b="1" i="0" u="none" strike="noStrike" kern="1200" cap="none" spc="0" normalizeH="0" baseline="0" noProof="0" dirty="0">
                <a:ln>
                  <a:noFill/>
                </a:ln>
                <a:solidFill>
                  <a:prstClr val="white"/>
                </a:solidFill>
                <a:effectLst/>
                <a:uLnTx/>
                <a:uFillTx/>
                <a:latin typeface="Calibri"/>
                <a:ea typeface="+mn-ea"/>
                <a:cs typeface="+mn-cs"/>
              </a:rPr>
              <a:t>to consumers. </a:t>
            </a:r>
            <a:endParaRPr kumimoji="0" lang="en-US" sz="1800" b="0" i="0" u="sng"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9255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446890" y="1028700"/>
            <a:ext cx="6745223" cy="480060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Rounded Rectangle 30"/>
          <p:cNvSpPr/>
          <p:nvPr/>
        </p:nvSpPr>
        <p:spPr>
          <a:xfrm>
            <a:off x="457200" y="1621579"/>
            <a:ext cx="5486400" cy="893021"/>
          </a:xfrm>
          <a:prstGeom prst="roundRect">
            <a:avLst>
              <a:gd name="adj" fmla="val 18210"/>
            </a:avLst>
          </a:prstGeom>
          <a:solidFill>
            <a:srgbClr val="1E497C"/>
          </a:solidFill>
          <a:ln>
            <a:noFill/>
          </a:ln>
          <a:effectLst>
            <a:outerShdw blurRad="50800" dist="38100" dir="33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object 3"/>
          <p:cNvSpPr/>
          <p:nvPr/>
        </p:nvSpPr>
        <p:spPr>
          <a:xfrm>
            <a:off x="11291682" y="6248400"/>
            <a:ext cx="342900" cy="342900"/>
          </a:xfrm>
          <a:custGeom>
            <a:avLst/>
            <a:gdLst/>
            <a:ahLst/>
            <a:cxnLst/>
            <a:rect l="l" t="t" r="r" b="b"/>
            <a:pathLst>
              <a:path w="342900" h="342900">
                <a:moveTo>
                  <a:pt x="171450" y="0"/>
                </a:moveTo>
                <a:lnTo>
                  <a:pt x="125871" y="6124"/>
                </a:lnTo>
                <a:lnTo>
                  <a:pt x="84915" y="23407"/>
                </a:lnTo>
                <a:lnTo>
                  <a:pt x="50215" y="50215"/>
                </a:lnTo>
                <a:lnTo>
                  <a:pt x="23407" y="84915"/>
                </a:lnTo>
                <a:lnTo>
                  <a:pt x="6124" y="125871"/>
                </a:lnTo>
                <a:lnTo>
                  <a:pt x="0" y="171450"/>
                </a:lnTo>
                <a:lnTo>
                  <a:pt x="6124" y="217028"/>
                </a:lnTo>
                <a:lnTo>
                  <a:pt x="23407" y="257984"/>
                </a:lnTo>
                <a:lnTo>
                  <a:pt x="50215" y="292684"/>
                </a:lnTo>
                <a:lnTo>
                  <a:pt x="84915" y="319492"/>
                </a:lnTo>
                <a:lnTo>
                  <a:pt x="125871" y="336775"/>
                </a:lnTo>
                <a:lnTo>
                  <a:pt x="171450" y="342900"/>
                </a:lnTo>
                <a:lnTo>
                  <a:pt x="217028" y="336775"/>
                </a:lnTo>
                <a:lnTo>
                  <a:pt x="257984" y="319492"/>
                </a:lnTo>
                <a:lnTo>
                  <a:pt x="292684" y="292684"/>
                </a:lnTo>
                <a:lnTo>
                  <a:pt x="319492" y="257984"/>
                </a:lnTo>
                <a:lnTo>
                  <a:pt x="336775" y="217028"/>
                </a:lnTo>
                <a:lnTo>
                  <a:pt x="342900" y="171450"/>
                </a:lnTo>
                <a:lnTo>
                  <a:pt x="336775" y="125871"/>
                </a:lnTo>
                <a:lnTo>
                  <a:pt x="319492" y="84915"/>
                </a:lnTo>
                <a:lnTo>
                  <a:pt x="292684" y="50215"/>
                </a:lnTo>
                <a:lnTo>
                  <a:pt x="257984" y="23407"/>
                </a:lnTo>
                <a:lnTo>
                  <a:pt x="217028" y="6124"/>
                </a:lnTo>
                <a:lnTo>
                  <a:pt x="171450" y="0"/>
                </a:lnTo>
                <a:close/>
              </a:path>
            </a:pathLst>
          </a:custGeom>
          <a:solidFill>
            <a:srgbClr val="1E497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11822906" y="6433972"/>
            <a:ext cx="369570" cy="0"/>
          </a:xfrm>
          <a:custGeom>
            <a:avLst/>
            <a:gdLst/>
            <a:ahLst/>
            <a:cxnLst/>
            <a:rect l="l" t="t" r="r" b="b"/>
            <a:pathLst>
              <a:path w="369570">
                <a:moveTo>
                  <a:pt x="0" y="0"/>
                </a:moveTo>
                <a:lnTo>
                  <a:pt x="369214" y="0"/>
                </a:lnTo>
              </a:path>
            </a:pathLst>
          </a:custGeom>
          <a:ln w="12700">
            <a:solidFill>
              <a:srgbClr val="93959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txBox="1">
            <a:spLocks noGrp="1"/>
          </p:cNvSpPr>
          <p:nvPr>
            <p:ph type="title"/>
          </p:nvPr>
        </p:nvSpPr>
        <p:spPr>
          <a:xfrm>
            <a:off x="673100" y="528029"/>
            <a:ext cx="3930650" cy="665480"/>
          </a:xfrm>
          <a:prstGeom prst="rect">
            <a:avLst/>
          </a:prstGeom>
        </p:spPr>
        <p:txBody>
          <a:bodyPr vert="horz" wrap="square" lIns="0" tIns="12700" rIns="0" bIns="0" rtlCol="0">
            <a:spAutoFit/>
          </a:bodyPr>
          <a:lstStyle/>
          <a:p>
            <a:pPr marL="12700">
              <a:lnSpc>
                <a:spcPct val="100000"/>
              </a:lnSpc>
              <a:spcBef>
                <a:spcPts val="100"/>
              </a:spcBef>
            </a:pPr>
            <a:r>
              <a:rPr dirty="0"/>
              <a:t>Success</a:t>
            </a:r>
            <a:r>
              <a:rPr spc="-85" dirty="0"/>
              <a:t> </a:t>
            </a:r>
            <a:r>
              <a:rPr spc="-5" dirty="0"/>
              <a:t>Metrics</a:t>
            </a:r>
          </a:p>
        </p:txBody>
      </p:sp>
      <p:sp>
        <p:nvSpPr>
          <p:cNvPr id="7" name="object 7"/>
          <p:cNvSpPr txBox="1"/>
          <p:nvPr/>
        </p:nvSpPr>
        <p:spPr>
          <a:xfrm>
            <a:off x="1244600" y="2893771"/>
            <a:ext cx="3796665" cy="23571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5" normalizeH="0" baseline="0" noProof="0" dirty="0">
                <a:ln>
                  <a:noFill/>
                </a:ln>
                <a:solidFill>
                  <a:srgbClr val="231F20"/>
                </a:solidFill>
                <a:effectLst/>
                <a:uLnTx/>
                <a:uFillTx/>
                <a:latin typeface="Segoe UI"/>
                <a:ea typeface="+mn-ea"/>
                <a:cs typeface="Segoe UI"/>
              </a:rPr>
              <a:t>Attendance </a:t>
            </a:r>
            <a:r>
              <a:rPr kumimoji="0" sz="1800" b="0" i="0" u="none" strike="noStrike" kern="1200" cap="none" spc="0" normalizeH="0" baseline="0" noProof="0" dirty="0">
                <a:ln>
                  <a:noFill/>
                </a:ln>
                <a:solidFill>
                  <a:srgbClr val="231F20"/>
                </a:solidFill>
                <a:effectLst/>
                <a:uLnTx/>
                <a:uFillTx/>
                <a:latin typeface="Segoe UI"/>
                <a:ea typeface="+mn-ea"/>
                <a:cs typeface="Segoe UI"/>
              </a:rPr>
              <a:t>and </a:t>
            </a:r>
            <a:r>
              <a:rPr kumimoji="0" sz="1800" b="0" i="0" u="none" strike="noStrike" kern="1200" cap="none" spc="-5" normalizeH="0" baseline="0" noProof="0" dirty="0">
                <a:ln>
                  <a:noFill/>
                </a:ln>
                <a:solidFill>
                  <a:srgbClr val="231F20"/>
                </a:solidFill>
                <a:effectLst/>
                <a:uLnTx/>
                <a:uFillTx/>
                <a:latin typeface="Segoe UI"/>
                <a:ea typeface="+mn-ea"/>
                <a:cs typeface="Segoe UI"/>
              </a:rPr>
              <a:t>Program</a:t>
            </a:r>
            <a:r>
              <a:rPr kumimoji="0" sz="1800" b="0" i="0" u="none" strike="noStrike" kern="1200" cap="none" spc="-90" normalizeH="0" baseline="0" noProof="0" dirty="0">
                <a:ln>
                  <a:noFill/>
                </a:ln>
                <a:solidFill>
                  <a:srgbClr val="231F20"/>
                </a:solidFill>
                <a:effectLst/>
                <a:uLnTx/>
                <a:uFillTx/>
                <a:latin typeface="Segoe UI"/>
                <a:ea typeface="+mn-ea"/>
                <a:cs typeface="Segoe UI"/>
              </a:rPr>
              <a:t> </a:t>
            </a:r>
            <a:r>
              <a:rPr kumimoji="0" sz="1800" b="0" i="0" u="none" strike="noStrike" kern="1200" cap="none" spc="-5" normalizeH="0" baseline="0" noProof="0" dirty="0">
                <a:ln>
                  <a:noFill/>
                </a:ln>
                <a:solidFill>
                  <a:srgbClr val="231F20"/>
                </a:solidFill>
                <a:effectLst/>
                <a:uLnTx/>
                <a:uFillTx/>
                <a:latin typeface="Segoe UI"/>
                <a:ea typeface="+mn-ea"/>
                <a:cs typeface="Segoe UI"/>
              </a:rPr>
              <a:t>Completion</a:t>
            </a:r>
            <a:endParaRPr kumimoji="0" sz="1800" b="0" i="0" u="none" strike="noStrike" kern="1200" cap="none" spc="0" normalizeH="0" baseline="0" noProof="0" dirty="0">
              <a:ln>
                <a:noFill/>
              </a:ln>
              <a:solidFill>
                <a:prstClr val="black"/>
              </a:solidFill>
              <a:effectLst/>
              <a:uLnTx/>
              <a:uFillTx/>
              <a:latin typeface="Segoe UI"/>
              <a:ea typeface="+mn-ea"/>
              <a:cs typeface="Segoe UI"/>
            </a:endParaRPr>
          </a:p>
          <a:p>
            <a:pPr marL="12700" marR="2113915" lvl="0" indent="0" algn="l" defTabSz="914400" rtl="0" eaLnBrk="1" fontAlgn="auto" latinLnBrk="0" hangingPunct="1">
              <a:lnSpc>
                <a:spcPct val="250000"/>
              </a:lnSpc>
              <a:spcBef>
                <a:spcPts val="0"/>
              </a:spcBef>
              <a:spcAft>
                <a:spcPts val="0"/>
              </a:spcAft>
              <a:buClrTx/>
              <a:buSzTx/>
              <a:buFontTx/>
              <a:buNone/>
              <a:tabLst/>
              <a:defRPr/>
            </a:pPr>
            <a:r>
              <a:rPr kumimoji="0" sz="1800" b="0" i="0" u="none" strike="noStrike" kern="1200" cap="none" spc="-10" normalizeH="0" baseline="0" noProof="0" dirty="0">
                <a:ln>
                  <a:noFill/>
                </a:ln>
                <a:solidFill>
                  <a:srgbClr val="231F20"/>
                </a:solidFill>
                <a:effectLst/>
                <a:uLnTx/>
                <a:uFillTx/>
                <a:latin typeface="Segoe UI"/>
                <a:ea typeface="+mn-ea"/>
                <a:cs typeface="Segoe UI"/>
              </a:rPr>
              <a:t>Revenue</a:t>
            </a:r>
            <a:r>
              <a:rPr kumimoji="0" sz="1800" b="0" i="0" u="none" strike="noStrike" kern="1200" cap="none" spc="-80" normalizeH="0" baseline="0" noProof="0" dirty="0">
                <a:ln>
                  <a:noFill/>
                </a:ln>
                <a:solidFill>
                  <a:srgbClr val="231F20"/>
                </a:solidFill>
                <a:effectLst/>
                <a:uLnTx/>
                <a:uFillTx/>
                <a:latin typeface="Segoe UI"/>
                <a:ea typeface="+mn-ea"/>
                <a:cs typeface="Segoe UI"/>
              </a:rPr>
              <a:t> </a:t>
            </a:r>
            <a:r>
              <a:rPr kumimoji="0" sz="1800" b="0" i="0" u="none" strike="noStrike" kern="1200" cap="none" spc="-5" normalizeH="0" baseline="0" noProof="0" dirty="0">
                <a:ln>
                  <a:noFill/>
                </a:ln>
                <a:solidFill>
                  <a:srgbClr val="231F20"/>
                </a:solidFill>
                <a:effectLst/>
                <a:uLnTx/>
                <a:uFillTx/>
                <a:latin typeface="Segoe UI"/>
                <a:ea typeface="+mn-ea"/>
                <a:cs typeface="Segoe UI"/>
              </a:rPr>
              <a:t>Growth  </a:t>
            </a:r>
            <a:r>
              <a:rPr kumimoji="0" sz="1800" b="0" i="0" u="none" strike="noStrike" kern="1200" cap="none" spc="0" normalizeH="0" baseline="0" noProof="0" dirty="0">
                <a:ln>
                  <a:noFill/>
                </a:ln>
                <a:solidFill>
                  <a:srgbClr val="231F20"/>
                </a:solidFill>
                <a:effectLst/>
                <a:uLnTx/>
                <a:uFillTx/>
                <a:latin typeface="Segoe UI"/>
                <a:ea typeface="+mn-ea"/>
                <a:cs typeface="Segoe UI"/>
              </a:rPr>
              <a:t>Job</a:t>
            </a:r>
            <a:r>
              <a:rPr kumimoji="0" sz="1800" b="0" i="0" u="none" strike="noStrike" kern="1200" cap="none" spc="-100" normalizeH="0" baseline="0" noProof="0" dirty="0">
                <a:ln>
                  <a:noFill/>
                </a:ln>
                <a:solidFill>
                  <a:srgbClr val="231F20"/>
                </a:solidFill>
                <a:effectLst/>
                <a:uLnTx/>
                <a:uFillTx/>
                <a:latin typeface="Segoe UI"/>
                <a:ea typeface="+mn-ea"/>
                <a:cs typeface="Segoe UI"/>
              </a:rPr>
              <a:t> </a:t>
            </a:r>
            <a:r>
              <a:rPr kumimoji="0" sz="1800" b="0" i="0" u="none" strike="noStrike" kern="1200" cap="none" spc="-5" normalizeH="0" baseline="0" noProof="0" dirty="0">
                <a:ln>
                  <a:noFill/>
                </a:ln>
                <a:solidFill>
                  <a:srgbClr val="231F20"/>
                </a:solidFill>
                <a:effectLst/>
                <a:uLnTx/>
                <a:uFillTx/>
                <a:latin typeface="Segoe UI"/>
                <a:ea typeface="+mn-ea"/>
                <a:cs typeface="Segoe UI"/>
              </a:rPr>
              <a:t>Growth</a:t>
            </a:r>
            <a:endParaRPr kumimoji="0" sz="1800" b="0" i="0" u="none" strike="noStrike" kern="1200" cap="none" spc="0" normalizeH="0" baseline="0" noProof="0" dirty="0">
              <a:ln>
                <a:noFill/>
              </a:ln>
              <a:solidFill>
                <a:prstClr val="black"/>
              </a:solidFill>
              <a:effectLst/>
              <a:uLnTx/>
              <a:uFillTx/>
              <a:latin typeface="Segoe UI"/>
              <a:ea typeface="+mn-ea"/>
              <a:cs typeface="Segoe UI"/>
            </a:endParaRPr>
          </a:p>
          <a:p>
            <a:pPr marL="0" marR="0" lvl="0" indent="0" algn="l" defTabSz="914400" rtl="0" eaLnBrk="1" fontAlgn="auto" latinLnBrk="0" hangingPunct="1">
              <a:lnSpc>
                <a:spcPct val="100000"/>
              </a:lnSpc>
              <a:spcBef>
                <a:spcPts val="20"/>
              </a:spcBef>
              <a:spcAft>
                <a:spcPts val="0"/>
              </a:spcAft>
              <a:buClrTx/>
              <a:buSzTx/>
              <a:buFontTx/>
              <a:buNone/>
              <a:tabLst/>
              <a:defRPr/>
            </a:pPr>
            <a:endParaRPr kumimoji="0" sz="2800" b="0" i="0" u="none" strike="noStrike" kern="1200" cap="none" spc="0" normalizeH="0" baseline="0" noProof="0" dirty="0">
              <a:ln>
                <a:noFill/>
              </a:ln>
              <a:solidFill>
                <a:prstClr val="black"/>
              </a:solidFill>
              <a:effectLst/>
              <a:uLnTx/>
              <a:uFillTx/>
              <a:latin typeface="Times New Roman"/>
              <a:ea typeface="+mn-ea"/>
              <a:cs typeface="Times New Roman"/>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5" normalizeH="0" baseline="0" noProof="0" dirty="0">
                <a:ln>
                  <a:noFill/>
                </a:ln>
                <a:solidFill>
                  <a:srgbClr val="231F20"/>
                </a:solidFill>
                <a:effectLst/>
                <a:uLnTx/>
                <a:uFillTx/>
                <a:latin typeface="Segoe UI"/>
                <a:ea typeface="+mn-ea"/>
                <a:cs typeface="Segoe UI"/>
              </a:rPr>
              <a:t>Impact </a:t>
            </a:r>
            <a:r>
              <a:rPr kumimoji="0" sz="1800" b="0" i="0" u="none" strike="noStrike" kern="1200" cap="none" spc="0" normalizeH="0" baseline="0" noProof="0" dirty="0">
                <a:ln>
                  <a:noFill/>
                </a:ln>
                <a:solidFill>
                  <a:srgbClr val="231F20"/>
                </a:solidFill>
                <a:effectLst/>
                <a:uLnTx/>
                <a:uFillTx/>
                <a:latin typeface="Segoe UI"/>
                <a:ea typeface="+mn-ea"/>
                <a:cs typeface="Segoe UI"/>
              </a:rPr>
              <a:t>on Local</a:t>
            </a:r>
            <a:r>
              <a:rPr kumimoji="0" sz="1800" b="0" i="0" u="none" strike="noStrike" kern="1200" cap="none" spc="-95" normalizeH="0" baseline="0" noProof="0" dirty="0">
                <a:ln>
                  <a:noFill/>
                </a:ln>
                <a:solidFill>
                  <a:srgbClr val="231F20"/>
                </a:solidFill>
                <a:effectLst/>
                <a:uLnTx/>
                <a:uFillTx/>
                <a:latin typeface="Segoe UI"/>
                <a:ea typeface="+mn-ea"/>
                <a:cs typeface="Segoe UI"/>
              </a:rPr>
              <a:t> </a:t>
            </a:r>
            <a:r>
              <a:rPr kumimoji="0" sz="1800" b="0" i="0" u="none" strike="noStrike" kern="1200" cap="none" spc="-5" normalizeH="0" baseline="0" noProof="0" dirty="0">
                <a:ln>
                  <a:noFill/>
                </a:ln>
                <a:solidFill>
                  <a:srgbClr val="231F20"/>
                </a:solidFill>
                <a:effectLst/>
                <a:uLnTx/>
                <a:uFillTx/>
                <a:latin typeface="Segoe UI"/>
                <a:ea typeface="+mn-ea"/>
                <a:cs typeface="Segoe UI"/>
              </a:rPr>
              <a:t>Communities</a:t>
            </a:r>
            <a:endParaRPr kumimoji="0" sz="1800" b="0" i="0" u="none" strike="noStrike" kern="1200" cap="none" spc="0" normalizeH="0" baseline="0" noProof="0" dirty="0">
              <a:ln>
                <a:noFill/>
              </a:ln>
              <a:solidFill>
                <a:prstClr val="black"/>
              </a:solidFill>
              <a:effectLst/>
              <a:uLnTx/>
              <a:uFillTx/>
              <a:latin typeface="Segoe UI"/>
              <a:ea typeface="+mn-ea"/>
              <a:cs typeface="Segoe UI"/>
            </a:endParaRPr>
          </a:p>
        </p:txBody>
      </p:sp>
      <p:sp>
        <p:nvSpPr>
          <p:cNvPr id="9" name="object 9"/>
          <p:cNvSpPr txBox="1"/>
          <p:nvPr/>
        </p:nvSpPr>
        <p:spPr>
          <a:xfrm>
            <a:off x="1723076" y="1716231"/>
            <a:ext cx="3587750" cy="63500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2000" b="1" i="0" u="none" strike="noStrike" kern="1200" cap="none" spc="0" normalizeH="0" baseline="0" noProof="0" dirty="0">
                <a:ln>
                  <a:noFill/>
                </a:ln>
                <a:solidFill>
                  <a:srgbClr val="FFFFFF"/>
                </a:solidFill>
                <a:effectLst/>
                <a:uLnTx/>
                <a:uFillTx/>
                <a:latin typeface="Segoe UI Semibold"/>
                <a:ea typeface="+mn-ea"/>
                <a:cs typeface="Segoe UI Semibold"/>
              </a:rPr>
              <a:t>The </a:t>
            </a:r>
            <a:r>
              <a:rPr kumimoji="0" sz="2000" b="1" i="0" u="none" strike="noStrike" kern="1200" cap="none" spc="-5" normalizeH="0" baseline="0" noProof="0" dirty="0">
                <a:ln>
                  <a:noFill/>
                </a:ln>
                <a:solidFill>
                  <a:srgbClr val="FFFFFF"/>
                </a:solidFill>
                <a:effectLst/>
                <a:uLnTx/>
                <a:uFillTx/>
                <a:latin typeface="Segoe UI Semibold"/>
                <a:ea typeface="+mn-ea"/>
                <a:cs typeface="Segoe UI Semibold"/>
              </a:rPr>
              <a:t>success </a:t>
            </a:r>
            <a:r>
              <a:rPr kumimoji="0" sz="2000" b="1" i="0" u="none" strike="noStrike" kern="1200" cap="none" spc="-20" normalizeH="0" baseline="0" noProof="0" dirty="0">
                <a:ln>
                  <a:noFill/>
                </a:ln>
                <a:solidFill>
                  <a:srgbClr val="FFFFFF"/>
                </a:solidFill>
                <a:effectLst/>
                <a:uLnTx/>
                <a:uFillTx/>
                <a:latin typeface="Segoe UI Semibold"/>
                <a:ea typeface="+mn-ea"/>
                <a:cs typeface="Segoe UI Semibold"/>
              </a:rPr>
              <a:t>of </a:t>
            </a:r>
            <a:r>
              <a:rPr kumimoji="0" sz="2000" b="1" i="0" u="none" strike="noStrike" kern="1200" cap="none" spc="-5" normalizeH="0" baseline="0" noProof="0" dirty="0">
                <a:ln>
                  <a:noFill/>
                </a:ln>
                <a:solidFill>
                  <a:srgbClr val="FFFFFF"/>
                </a:solidFill>
                <a:effectLst/>
                <a:uLnTx/>
                <a:uFillTx/>
                <a:latin typeface="Segoe UI Semibold"/>
                <a:ea typeface="+mn-ea"/>
                <a:cs typeface="Segoe UI Semibold"/>
              </a:rPr>
              <a:t>the </a:t>
            </a:r>
            <a:r>
              <a:rPr kumimoji="0" sz="2000" b="1" i="0" u="none" strike="noStrike" kern="1200" cap="none" spc="-10" normalizeH="0" baseline="0" noProof="0" dirty="0">
                <a:ln>
                  <a:noFill/>
                </a:ln>
                <a:solidFill>
                  <a:srgbClr val="FFFFFF"/>
                </a:solidFill>
                <a:effectLst/>
                <a:uLnTx/>
                <a:uFillTx/>
                <a:latin typeface="Segoe UI Semibold"/>
                <a:ea typeface="+mn-ea"/>
                <a:cs typeface="Segoe UI Semibold"/>
              </a:rPr>
              <a:t>program </a:t>
            </a:r>
            <a:r>
              <a:rPr kumimoji="0" sz="2000" b="1" i="0" u="none" strike="noStrike" kern="1200" cap="none" spc="-5" normalizeH="0" baseline="0" noProof="0" dirty="0">
                <a:ln>
                  <a:noFill/>
                </a:ln>
                <a:solidFill>
                  <a:srgbClr val="FFFFFF"/>
                </a:solidFill>
                <a:effectLst/>
                <a:uLnTx/>
                <a:uFillTx/>
                <a:latin typeface="Segoe UI Semibold"/>
                <a:ea typeface="+mn-ea"/>
                <a:cs typeface="Segoe UI Semibold"/>
              </a:rPr>
              <a:t>is  based on </a:t>
            </a:r>
            <a:r>
              <a:rPr kumimoji="0" sz="2000" b="1" i="0" u="sng" strike="noStrike" kern="1200" cap="none" spc="-10" normalizeH="0" baseline="0" noProof="0" dirty="0">
                <a:ln>
                  <a:noFill/>
                </a:ln>
                <a:solidFill>
                  <a:srgbClr val="FFFFFF"/>
                </a:solidFill>
                <a:effectLst/>
                <a:uLnTx/>
                <a:uFillTx/>
                <a:latin typeface="Segoe UI Semibold"/>
                <a:ea typeface="+mn-ea"/>
                <a:cs typeface="Segoe UI Semibold"/>
              </a:rPr>
              <a:t>your</a:t>
            </a:r>
            <a:r>
              <a:rPr kumimoji="0" sz="2000" b="1" i="0" u="none" strike="noStrike" kern="1200" cap="none" spc="-10" normalizeH="0" baseline="0" noProof="0" dirty="0">
                <a:ln>
                  <a:noFill/>
                </a:ln>
                <a:solidFill>
                  <a:srgbClr val="FFFFFF"/>
                </a:solidFill>
                <a:effectLst/>
                <a:uLnTx/>
                <a:uFillTx/>
                <a:latin typeface="Segoe UI Semibold"/>
                <a:ea typeface="+mn-ea"/>
                <a:cs typeface="Segoe UI Semibold"/>
              </a:rPr>
              <a:t> </a:t>
            </a:r>
            <a:r>
              <a:rPr kumimoji="0" sz="2000" b="1" i="0" u="none" strike="noStrike" kern="1200" cap="none" spc="-5" normalizeH="0" baseline="0" noProof="0" dirty="0">
                <a:ln>
                  <a:noFill/>
                </a:ln>
                <a:solidFill>
                  <a:srgbClr val="FFFFFF"/>
                </a:solidFill>
                <a:effectLst/>
                <a:uLnTx/>
                <a:uFillTx/>
                <a:latin typeface="Segoe UI Semibold"/>
                <a:ea typeface="+mn-ea"/>
                <a:cs typeface="Segoe UI Semibold"/>
              </a:rPr>
              <a:t>commitment</a:t>
            </a:r>
            <a:r>
              <a:rPr kumimoji="0" sz="2000" b="1" i="0" u="none" strike="noStrike" kern="1200" cap="none" spc="-60" normalizeH="0" baseline="0" noProof="0" dirty="0">
                <a:ln>
                  <a:noFill/>
                </a:ln>
                <a:solidFill>
                  <a:srgbClr val="FFFFFF"/>
                </a:solidFill>
                <a:effectLst/>
                <a:uLnTx/>
                <a:uFillTx/>
                <a:latin typeface="Segoe UI Semibold"/>
                <a:ea typeface="+mn-ea"/>
                <a:cs typeface="Segoe UI Semibold"/>
              </a:rPr>
              <a:t> </a:t>
            </a:r>
            <a:r>
              <a:rPr kumimoji="0" sz="2000" b="1" i="0" u="none" strike="noStrike" kern="1200" cap="none" spc="-10" normalizeH="0" baseline="0" noProof="0" dirty="0">
                <a:ln>
                  <a:noFill/>
                </a:ln>
                <a:solidFill>
                  <a:srgbClr val="FFFFFF"/>
                </a:solidFill>
                <a:effectLst/>
                <a:uLnTx/>
                <a:uFillTx/>
                <a:latin typeface="Segoe UI Semibold"/>
                <a:ea typeface="+mn-ea"/>
                <a:cs typeface="Segoe UI Semibold"/>
              </a:rPr>
              <a:t>to:</a:t>
            </a:r>
            <a:endParaRPr kumimoji="0" sz="2000" b="0" i="0" u="none" strike="noStrike" kern="1200" cap="none" spc="0" normalizeH="0" baseline="0" noProof="0" dirty="0">
              <a:ln>
                <a:noFill/>
              </a:ln>
              <a:solidFill>
                <a:prstClr val="black"/>
              </a:solidFill>
              <a:effectLst/>
              <a:uLnTx/>
              <a:uFillTx/>
              <a:latin typeface="Segoe UI Semibold"/>
              <a:ea typeface="+mn-ea"/>
              <a:cs typeface="Segoe UI Semibold"/>
            </a:endParaRPr>
          </a:p>
        </p:txBody>
      </p:sp>
      <p:sp>
        <p:nvSpPr>
          <p:cNvPr id="11" name="object 11"/>
          <p:cNvSpPr/>
          <p:nvPr/>
        </p:nvSpPr>
        <p:spPr>
          <a:xfrm>
            <a:off x="681227" y="2852926"/>
            <a:ext cx="347980" cy="347980"/>
          </a:xfrm>
          <a:custGeom>
            <a:avLst/>
            <a:gdLst/>
            <a:ahLst/>
            <a:cxnLst/>
            <a:rect l="l" t="t" r="r" b="b"/>
            <a:pathLst>
              <a:path w="347980" h="347980">
                <a:moveTo>
                  <a:pt x="173736" y="0"/>
                </a:moveTo>
                <a:lnTo>
                  <a:pt x="127551" y="6206"/>
                </a:lnTo>
                <a:lnTo>
                  <a:pt x="86049" y="23720"/>
                </a:lnTo>
                <a:lnTo>
                  <a:pt x="50887" y="50887"/>
                </a:lnTo>
                <a:lnTo>
                  <a:pt x="23720" y="86049"/>
                </a:lnTo>
                <a:lnTo>
                  <a:pt x="6206" y="127551"/>
                </a:lnTo>
                <a:lnTo>
                  <a:pt x="0" y="173736"/>
                </a:lnTo>
                <a:lnTo>
                  <a:pt x="6206" y="219920"/>
                </a:lnTo>
                <a:lnTo>
                  <a:pt x="23720" y="261422"/>
                </a:lnTo>
                <a:lnTo>
                  <a:pt x="50887" y="296584"/>
                </a:lnTo>
                <a:lnTo>
                  <a:pt x="86049" y="323751"/>
                </a:lnTo>
                <a:lnTo>
                  <a:pt x="127551" y="341265"/>
                </a:lnTo>
                <a:lnTo>
                  <a:pt x="173736" y="347472"/>
                </a:lnTo>
                <a:lnTo>
                  <a:pt x="219920" y="341265"/>
                </a:lnTo>
                <a:lnTo>
                  <a:pt x="261422" y="323751"/>
                </a:lnTo>
                <a:lnTo>
                  <a:pt x="296584" y="296584"/>
                </a:lnTo>
                <a:lnTo>
                  <a:pt x="323751" y="261422"/>
                </a:lnTo>
                <a:lnTo>
                  <a:pt x="341265" y="219920"/>
                </a:lnTo>
                <a:lnTo>
                  <a:pt x="347472" y="173736"/>
                </a:lnTo>
                <a:lnTo>
                  <a:pt x="341265" y="127551"/>
                </a:lnTo>
                <a:lnTo>
                  <a:pt x="323751" y="86049"/>
                </a:lnTo>
                <a:lnTo>
                  <a:pt x="296584" y="50887"/>
                </a:lnTo>
                <a:lnTo>
                  <a:pt x="261422" y="23720"/>
                </a:lnTo>
                <a:lnTo>
                  <a:pt x="219920" y="6206"/>
                </a:lnTo>
                <a:lnTo>
                  <a:pt x="173736" y="0"/>
                </a:lnTo>
                <a:close/>
              </a:path>
            </a:pathLst>
          </a:custGeom>
          <a:solidFill>
            <a:srgbClr val="FFFFFF"/>
          </a:solidFill>
          <a:effectLst>
            <a:outerShdw blurRad="50800" dist="38100" dir="2700000" algn="tl" rotWithShape="0">
              <a:prstClr val="black">
                <a:alpha val="40000"/>
              </a:prstClr>
            </a:outerShdw>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797352" y="2945128"/>
            <a:ext cx="143510" cy="163195"/>
          </a:xfrm>
          <a:custGeom>
            <a:avLst/>
            <a:gdLst/>
            <a:ahLst/>
            <a:cxnLst/>
            <a:rect l="l" t="t" r="r" b="b"/>
            <a:pathLst>
              <a:path w="143509" h="163194">
                <a:moveTo>
                  <a:pt x="64808" y="0"/>
                </a:moveTo>
                <a:lnTo>
                  <a:pt x="1714" y="0"/>
                </a:lnTo>
                <a:lnTo>
                  <a:pt x="0" y="1701"/>
                </a:lnTo>
                <a:lnTo>
                  <a:pt x="0" y="5092"/>
                </a:lnTo>
                <a:lnTo>
                  <a:pt x="1714" y="5092"/>
                </a:lnTo>
                <a:lnTo>
                  <a:pt x="76746" y="81534"/>
                </a:lnTo>
                <a:lnTo>
                  <a:pt x="1714" y="157962"/>
                </a:lnTo>
                <a:lnTo>
                  <a:pt x="0" y="157962"/>
                </a:lnTo>
                <a:lnTo>
                  <a:pt x="0" y="161366"/>
                </a:lnTo>
                <a:lnTo>
                  <a:pt x="1714" y="163068"/>
                </a:lnTo>
                <a:lnTo>
                  <a:pt x="64808" y="163068"/>
                </a:lnTo>
                <a:lnTo>
                  <a:pt x="64808" y="161366"/>
                </a:lnTo>
                <a:lnTo>
                  <a:pt x="141554" y="83223"/>
                </a:lnTo>
                <a:lnTo>
                  <a:pt x="143256" y="83223"/>
                </a:lnTo>
                <a:lnTo>
                  <a:pt x="143256" y="79832"/>
                </a:lnTo>
                <a:lnTo>
                  <a:pt x="141554" y="79832"/>
                </a:lnTo>
                <a:lnTo>
                  <a:pt x="64808" y="1701"/>
                </a:lnTo>
                <a:lnTo>
                  <a:pt x="64808" y="0"/>
                </a:lnTo>
                <a:close/>
              </a:path>
            </a:pathLst>
          </a:custGeom>
          <a:solidFill>
            <a:srgbClr val="1E497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681227" y="3538726"/>
            <a:ext cx="347980" cy="347980"/>
          </a:xfrm>
          <a:custGeom>
            <a:avLst/>
            <a:gdLst/>
            <a:ahLst/>
            <a:cxnLst/>
            <a:rect l="l" t="t" r="r" b="b"/>
            <a:pathLst>
              <a:path w="347980" h="347979">
                <a:moveTo>
                  <a:pt x="173736" y="0"/>
                </a:moveTo>
                <a:lnTo>
                  <a:pt x="127551" y="6206"/>
                </a:lnTo>
                <a:lnTo>
                  <a:pt x="86049" y="23720"/>
                </a:lnTo>
                <a:lnTo>
                  <a:pt x="50887" y="50887"/>
                </a:lnTo>
                <a:lnTo>
                  <a:pt x="23720" y="86049"/>
                </a:lnTo>
                <a:lnTo>
                  <a:pt x="6206" y="127551"/>
                </a:lnTo>
                <a:lnTo>
                  <a:pt x="0" y="173735"/>
                </a:lnTo>
                <a:lnTo>
                  <a:pt x="6206" y="219920"/>
                </a:lnTo>
                <a:lnTo>
                  <a:pt x="23720" y="261422"/>
                </a:lnTo>
                <a:lnTo>
                  <a:pt x="50887" y="296584"/>
                </a:lnTo>
                <a:lnTo>
                  <a:pt x="86049" y="323751"/>
                </a:lnTo>
                <a:lnTo>
                  <a:pt x="127551" y="341265"/>
                </a:lnTo>
                <a:lnTo>
                  <a:pt x="173736" y="347471"/>
                </a:lnTo>
                <a:lnTo>
                  <a:pt x="219920" y="341265"/>
                </a:lnTo>
                <a:lnTo>
                  <a:pt x="261422" y="323751"/>
                </a:lnTo>
                <a:lnTo>
                  <a:pt x="296584" y="296584"/>
                </a:lnTo>
                <a:lnTo>
                  <a:pt x="323751" y="261422"/>
                </a:lnTo>
                <a:lnTo>
                  <a:pt x="341265" y="219920"/>
                </a:lnTo>
                <a:lnTo>
                  <a:pt x="347472" y="173735"/>
                </a:lnTo>
                <a:lnTo>
                  <a:pt x="341265" y="127551"/>
                </a:lnTo>
                <a:lnTo>
                  <a:pt x="323751" y="86049"/>
                </a:lnTo>
                <a:lnTo>
                  <a:pt x="296584" y="50887"/>
                </a:lnTo>
                <a:lnTo>
                  <a:pt x="261422" y="23720"/>
                </a:lnTo>
                <a:lnTo>
                  <a:pt x="219920" y="6206"/>
                </a:lnTo>
                <a:lnTo>
                  <a:pt x="173736" y="0"/>
                </a:lnTo>
                <a:close/>
              </a:path>
            </a:pathLst>
          </a:custGeom>
          <a:solidFill>
            <a:srgbClr val="FFFFFF"/>
          </a:solidFill>
          <a:effectLst>
            <a:outerShdw blurRad="50800" dist="38100" dir="2700000" algn="tl" rotWithShape="0">
              <a:prstClr val="black">
                <a:alpha val="40000"/>
              </a:prstClr>
            </a:outerShdw>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797352" y="3630928"/>
            <a:ext cx="143510" cy="163195"/>
          </a:xfrm>
          <a:custGeom>
            <a:avLst/>
            <a:gdLst/>
            <a:ahLst/>
            <a:cxnLst/>
            <a:rect l="l" t="t" r="r" b="b"/>
            <a:pathLst>
              <a:path w="143509" h="163195">
                <a:moveTo>
                  <a:pt x="64808" y="0"/>
                </a:moveTo>
                <a:lnTo>
                  <a:pt x="1714" y="0"/>
                </a:lnTo>
                <a:lnTo>
                  <a:pt x="0" y="1701"/>
                </a:lnTo>
                <a:lnTo>
                  <a:pt x="0" y="5092"/>
                </a:lnTo>
                <a:lnTo>
                  <a:pt x="1714" y="5092"/>
                </a:lnTo>
                <a:lnTo>
                  <a:pt x="76746" y="81534"/>
                </a:lnTo>
                <a:lnTo>
                  <a:pt x="1714" y="157962"/>
                </a:lnTo>
                <a:lnTo>
                  <a:pt x="0" y="157962"/>
                </a:lnTo>
                <a:lnTo>
                  <a:pt x="0" y="161366"/>
                </a:lnTo>
                <a:lnTo>
                  <a:pt x="1714" y="163068"/>
                </a:lnTo>
                <a:lnTo>
                  <a:pt x="64808" y="163068"/>
                </a:lnTo>
                <a:lnTo>
                  <a:pt x="64808" y="161366"/>
                </a:lnTo>
                <a:lnTo>
                  <a:pt x="141554" y="83223"/>
                </a:lnTo>
                <a:lnTo>
                  <a:pt x="143256" y="83223"/>
                </a:lnTo>
                <a:lnTo>
                  <a:pt x="143256" y="79832"/>
                </a:lnTo>
                <a:lnTo>
                  <a:pt x="141554" y="79832"/>
                </a:lnTo>
                <a:lnTo>
                  <a:pt x="64808" y="1701"/>
                </a:lnTo>
                <a:lnTo>
                  <a:pt x="64808" y="0"/>
                </a:lnTo>
                <a:close/>
              </a:path>
            </a:pathLst>
          </a:custGeom>
          <a:solidFill>
            <a:srgbClr val="1E497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p:nvPr/>
        </p:nvSpPr>
        <p:spPr>
          <a:xfrm>
            <a:off x="681227" y="4224526"/>
            <a:ext cx="347980" cy="347980"/>
          </a:xfrm>
          <a:custGeom>
            <a:avLst/>
            <a:gdLst/>
            <a:ahLst/>
            <a:cxnLst/>
            <a:rect l="l" t="t" r="r" b="b"/>
            <a:pathLst>
              <a:path w="347980" h="347979">
                <a:moveTo>
                  <a:pt x="173736" y="0"/>
                </a:moveTo>
                <a:lnTo>
                  <a:pt x="127551" y="6206"/>
                </a:lnTo>
                <a:lnTo>
                  <a:pt x="86049" y="23720"/>
                </a:lnTo>
                <a:lnTo>
                  <a:pt x="50887" y="50887"/>
                </a:lnTo>
                <a:lnTo>
                  <a:pt x="23720" y="86049"/>
                </a:lnTo>
                <a:lnTo>
                  <a:pt x="6206" y="127551"/>
                </a:lnTo>
                <a:lnTo>
                  <a:pt x="0" y="173735"/>
                </a:lnTo>
                <a:lnTo>
                  <a:pt x="6206" y="219920"/>
                </a:lnTo>
                <a:lnTo>
                  <a:pt x="23720" y="261422"/>
                </a:lnTo>
                <a:lnTo>
                  <a:pt x="50887" y="296584"/>
                </a:lnTo>
                <a:lnTo>
                  <a:pt x="86049" y="323751"/>
                </a:lnTo>
                <a:lnTo>
                  <a:pt x="127551" y="341265"/>
                </a:lnTo>
                <a:lnTo>
                  <a:pt x="173736" y="347471"/>
                </a:lnTo>
                <a:lnTo>
                  <a:pt x="219920" y="341265"/>
                </a:lnTo>
                <a:lnTo>
                  <a:pt x="261422" y="323751"/>
                </a:lnTo>
                <a:lnTo>
                  <a:pt x="296584" y="296584"/>
                </a:lnTo>
                <a:lnTo>
                  <a:pt x="323751" y="261422"/>
                </a:lnTo>
                <a:lnTo>
                  <a:pt x="341265" y="219920"/>
                </a:lnTo>
                <a:lnTo>
                  <a:pt x="347472" y="173735"/>
                </a:lnTo>
                <a:lnTo>
                  <a:pt x="341265" y="127551"/>
                </a:lnTo>
                <a:lnTo>
                  <a:pt x="323751" y="86049"/>
                </a:lnTo>
                <a:lnTo>
                  <a:pt x="296584" y="50887"/>
                </a:lnTo>
                <a:lnTo>
                  <a:pt x="261422" y="23720"/>
                </a:lnTo>
                <a:lnTo>
                  <a:pt x="219920" y="6206"/>
                </a:lnTo>
                <a:lnTo>
                  <a:pt x="173736" y="0"/>
                </a:lnTo>
                <a:close/>
              </a:path>
            </a:pathLst>
          </a:custGeom>
          <a:solidFill>
            <a:srgbClr val="FFFFFF"/>
          </a:solidFill>
          <a:effectLst>
            <a:outerShdw blurRad="50800" dist="38100" dir="2700000" algn="tl" rotWithShape="0">
              <a:prstClr val="black">
                <a:alpha val="40000"/>
              </a:prstClr>
            </a:outerShdw>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p:nvPr/>
        </p:nvSpPr>
        <p:spPr>
          <a:xfrm>
            <a:off x="797352" y="4316728"/>
            <a:ext cx="143510" cy="163195"/>
          </a:xfrm>
          <a:custGeom>
            <a:avLst/>
            <a:gdLst/>
            <a:ahLst/>
            <a:cxnLst/>
            <a:rect l="l" t="t" r="r" b="b"/>
            <a:pathLst>
              <a:path w="143509" h="163195">
                <a:moveTo>
                  <a:pt x="64808" y="0"/>
                </a:moveTo>
                <a:lnTo>
                  <a:pt x="1714" y="0"/>
                </a:lnTo>
                <a:lnTo>
                  <a:pt x="0" y="1701"/>
                </a:lnTo>
                <a:lnTo>
                  <a:pt x="0" y="5092"/>
                </a:lnTo>
                <a:lnTo>
                  <a:pt x="1714" y="5092"/>
                </a:lnTo>
                <a:lnTo>
                  <a:pt x="76746" y="81534"/>
                </a:lnTo>
                <a:lnTo>
                  <a:pt x="1714" y="157962"/>
                </a:lnTo>
                <a:lnTo>
                  <a:pt x="0" y="157962"/>
                </a:lnTo>
                <a:lnTo>
                  <a:pt x="0" y="161366"/>
                </a:lnTo>
                <a:lnTo>
                  <a:pt x="1714" y="163068"/>
                </a:lnTo>
                <a:lnTo>
                  <a:pt x="64808" y="163068"/>
                </a:lnTo>
                <a:lnTo>
                  <a:pt x="64808" y="161366"/>
                </a:lnTo>
                <a:lnTo>
                  <a:pt x="141554" y="83223"/>
                </a:lnTo>
                <a:lnTo>
                  <a:pt x="143256" y="83223"/>
                </a:lnTo>
                <a:lnTo>
                  <a:pt x="143256" y="79832"/>
                </a:lnTo>
                <a:lnTo>
                  <a:pt x="141554" y="79832"/>
                </a:lnTo>
                <a:lnTo>
                  <a:pt x="64808" y="1701"/>
                </a:lnTo>
                <a:lnTo>
                  <a:pt x="64808" y="0"/>
                </a:lnTo>
                <a:close/>
              </a:path>
            </a:pathLst>
          </a:custGeom>
          <a:solidFill>
            <a:srgbClr val="1E497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p:nvPr/>
        </p:nvSpPr>
        <p:spPr>
          <a:xfrm>
            <a:off x="681227" y="4910326"/>
            <a:ext cx="347980" cy="347980"/>
          </a:xfrm>
          <a:custGeom>
            <a:avLst/>
            <a:gdLst/>
            <a:ahLst/>
            <a:cxnLst/>
            <a:rect l="l" t="t" r="r" b="b"/>
            <a:pathLst>
              <a:path w="347980" h="347979">
                <a:moveTo>
                  <a:pt x="173736" y="0"/>
                </a:moveTo>
                <a:lnTo>
                  <a:pt x="127551" y="6206"/>
                </a:lnTo>
                <a:lnTo>
                  <a:pt x="86049" y="23720"/>
                </a:lnTo>
                <a:lnTo>
                  <a:pt x="50887" y="50887"/>
                </a:lnTo>
                <a:lnTo>
                  <a:pt x="23720" y="86049"/>
                </a:lnTo>
                <a:lnTo>
                  <a:pt x="6206" y="127551"/>
                </a:lnTo>
                <a:lnTo>
                  <a:pt x="0" y="173735"/>
                </a:lnTo>
                <a:lnTo>
                  <a:pt x="6206" y="219920"/>
                </a:lnTo>
                <a:lnTo>
                  <a:pt x="23720" y="261422"/>
                </a:lnTo>
                <a:lnTo>
                  <a:pt x="50887" y="296584"/>
                </a:lnTo>
                <a:lnTo>
                  <a:pt x="86049" y="323751"/>
                </a:lnTo>
                <a:lnTo>
                  <a:pt x="127551" y="341265"/>
                </a:lnTo>
                <a:lnTo>
                  <a:pt x="173736" y="347471"/>
                </a:lnTo>
                <a:lnTo>
                  <a:pt x="219920" y="341265"/>
                </a:lnTo>
                <a:lnTo>
                  <a:pt x="261422" y="323751"/>
                </a:lnTo>
                <a:lnTo>
                  <a:pt x="296584" y="296584"/>
                </a:lnTo>
                <a:lnTo>
                  <a:pt x="323751" y="261422"/>
                </a:lnTo>
                <a:lnTo>
                  <a:pt x="341265" y="219920"/>
                </a:lnTo>
                <a:lnTo>
                  <a:pt x="347472" y="173735"/>
                </a:lnTo>
                <a:lnTo>
                  <a:pt x="341265" y="127551"/>
                </a:lnTo>
                <a:lnTo>
                  <a:pt x="323751" y="86049"/>
                </a:lnTo>
                <a:lnTo>
                  <a:pt x="296584" y="50887"/>
                </a:lnTo>
                <a:lnTo>
                  <a:pt x="261422" y="23720"/>
                </a:lnTo>
                <a:lnTo>
                  <a:pt x="219920" y="6206"/>
                </a:lnTo>
                <a:lnTo>
                  <a:pt x="173736" y="0"/>
                </a:lnTo>
                <a:close/>
              </a:path>
            </a:pathLst>
          </a:custGeom>
          <a:solidFill>
            <a:srgbClr val="FFFFFF"/>
          </a:solidFill>
          <a:effectLst>
            <a:outerShdw blurRad="50800" dist="38100" dir="2700000" algn="tl" rotWithShape="0">
              <a:prstClr val="black">
                <a:alpha val="40000"/>
              </a:prstClr>
            </a:outerShdw>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p:cNvSpPr/>
          <p:nvPr/>
        </p:nvSpPr>
        <p:spPr>
          <a:xfrm>
            <a:off x="797352" y="5002528"/>
            <a:ext cx="143510" cy="163195"/>
          </a:xfrm>
          <a:custGeom>
            <a:avLst/>
            <a:gdLst/>
            <a:ahLst/>
            <a:cxnLst/>
            <a:rect l="l" t="t" r="r" b="b"/>
            <a:pathLst>
              <a:path w="143509" h="163195">
                <a:moveTo>
                  <a:pt x="64808" y="0"/>
                </a:moveTo>
                <a:lnTo>
                  <a:pt x="1714" y="0"/>
                </a:lnTo>
                <a:lnTo>
                  <a:pt x="0" y="1701"/>
                </a:lnTo>
                <a:lnTo>
                  <a:pt x="0" y="5092"/>
                </a:lnTo>
                <a:lnTo>
                  <a:pt x="1714" y="5092"/>
                </a:lnTo>
                <a:lnTo>
                  <a:pt x="76746" y="81534"/>
                </a:lnTo>
                <a:lnTo>
                  <a:pt x="1714" y="157962"/>
                </a:lnTo>
                <a:lnTo>
                  <a:pt x="0" y="157962"/>
                </a:lnTo>
                <a:lnTo>
                  <a:pt x="0" y="161366"/>
                </a:lnTo>
                <a:lnTo>
                  <a:pt x="1714" y="163068"/>
                </a:lnTo>
                <a:lnTo>
                  <a:pt x="64808" y="163068"/>
                </a:lnTo>
                <a:lnTo>
                  <a:pt x="64808" y="161366"/>
                </a:lnTo>
                <a:lnTo>
                  <a:pt x="141554" y="83223"/>
                </a:lnTo>
                <a:lnTo>
                  <a:pt x="143256" y="83223"/>
                </a:lnTo>
                <a:lnTo>
                  <a:pt x="143256" y="79832"/>
                </a:lnTo>
                <a:lnTo>
                  <a:pt x="141554" y="79832"/>
                </a:lnTo>
                <a:lnTo>
                  <a:pt x="64808" y="1701"/>
                </a:lnTo>
                <a:lnTo>
                  <a:pt x="64808" y="0"/>
                </a:lnTo>
                <a:close/>
              </a:path>
            </a:pathLst>
          </a:custGeom>
          <a:solidFill>
            <a:srgbClr val="1E497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22"/>
          <p:cNvSpPr/>
          <p:nvPr/>
        </p:nvSpPr>
        <p:spPr>
          <a:xfrm>
            <a:off x="1257300" y="3422650"/>
            <a:ext cx="3771900" cy="0"/>
          </a:xfrm>
          <a:custGeom>
            <a:avLst/>
            <a:gdLst/>
            <a:ahLst/>
            <a:cxnLst/>
            <a:rect l="l" t="t" r="r" b="b"/>
            <a:pathLst>
              <a:path w="3771900">
                <a:moveTo>
                  <a:pt x="0" y="0"/>
                </a:moveTo>
                <a:lnTo>
                  <a:pt x="3771900" y="0"/>
                </a:lnTo>
              </a:path>
            </a:pathLst>
          </a:custGeom>
          <a:ln w="12700">
            <a:solidFill>
              <a:srgbClr val="BCBEC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3"/>
          <p:cNvSpPr/>
          <p:nvPr/>
        </p:nvSpPr>
        <p:spPr>
          <a:xfrm>
            <a:off x="1257300" y="4108450"/>
            <a:ext cx="3771900" cy="0"/>
          </a:xfrm>
          <a:custGeom>
            <a:avLst/>
            <a:gdLst/>
            <a:ahLst/>
            <a:cxnLst/>
            <a:rect l="l" t="t" r="r" b="b"/>
            <a:pathLst>
              <a:path w="3771900">
                <a:moveTo>
                  <a:pt x="0" y="0"/>
                </a:moveTo>
                <a:lnTo>
                  <a:pt x="3771900" y="0"/>
                </a:lnTo>
              </a:path>
            </a:pathLst>
          </a:custGeom>
          <a:ln w="12700">
            <a:solidFill>
              <a:srgbClr val="BCBEC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4"/>
          <p:cNvSpPr/>
          <p:nvPr/>
        </p:nvSpPr>
        <p:spPr>
          <a:xfrm>
            <a:off x="1257300" y="4794250"/>
            <a:ext cx="3771900" cy="0"/>
          </a:xfrm>
          <a:custGeom>
            <a:avLst/>
            <a:gdLst/>
            <a:ahLst/>
            <a:cxnLst/>
            <a:rect l="l" t="t" r="r" b="b"/>
            <a:pathLst>
              <a:path w="3771900">
                <a:moveTo>
                  <a:pt x="0" y="0"/>
                </a:moveTo>
                <a:lnTo>
                  <a:pt x="3771900" y="0"/>
                </a:lnTo>
              </a:path>
            </a:pathLst>
          </a:custGeom>
          <a:ln w="12700">
            <a:solidFill>
              <a:srgbClr val="BCBEC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object 25"/>
          <p:cNvSpPr/>
          <p:nvPr/>
        </p:nvSpPr>
        <p:spPr>
          <a:xfrm>
            <a:off x="1257300" y="5480050"/>
            <a:ext cx="3771900" cy="0"/>
          </a:xfrm>
          <a:custGeom>
            <a:avLst/>
            <a:gdLst/>
            <a:ahLst/>
            <a:cxnLst/>
            <a:rect l="l" t="t" r="r" b="b"/>
            <a:pathLst>
              <a:path w="3771900">
                <a:moveTo>
                  <a:pt x="0" y="0"/>
                </a:moveTo>
                <a:lnTo>
                  <a:pt x="3771900" y="0"/>
                </a:lnTo>
              </a:path>
            </a:pathLst>
          </a:custGeom>
          <a:ln w="12700">
            <a:solidFill>
              <a:srgbClr val="BCBEC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26"/>
          <p:cNvSpPr/>
          <p:nvPr/>
        </p:nvSpPr>
        <p:spPr>
          <a:xfrm>
            <a:off x="800541" y="1789454"/>
            <a:ext cx="685165" cy="570865"/>
          </a:xfrm>
          <a:custGeom>
            <a:avLst/>
            <a:gdLst/>
            <a:ahLst/>
            <a:cxnLst/>
            <a:rect l="l" t="t" r="r" b="b"/>
            <a:pathLst>
              <a:path w="685165" h="570864">
                <a:moveTo>
                  <a:pt x="260474" y="0"/>
                </a:moveTo>
                <a:lnTo>
                  <a:pt x="244593" y="3209"/>
                </a:lnTo>
                <a:lnTo>
                  <a:pt x="231622" y="11961"/>
                </a:lnTo>
                <a:lnTo>
                  <a:pt x="222876" y="24940"/>
                </a:lnTo>
                <a:lnTo>
                  <a:pt x="219668" y="40830"/>
                </a:lnTo>
                <a:lnTo>
                  <a:pt x="222876" y="56718"/>
                </a:lnTo>
                <a:lnTo>
                  <a:pt x="231622" y="69692"/>
                </a:lnTo>
                <a:lnTo>
                  <a:pt x="244593" y="78440"/>
                </a:lnTo>
                <a:lnTo>
                  <a:pt x="260474" y="81648"/>
                </a:lnTo>
                <a:lnTo>
                  <a:pt x="276354" y="78440"/>
                </a:lnTo>
                <a:lnTo>
                  <a:pt x="289325" y="69692"/>
                </a:lnTo>
                <a:lnTo>
                  <a:pt x="298071" y="56718"/>
                </a:lnTo>
                <a:lnTo>
                  <a:pt x="301279" y="40830"/>
                </a:lnTo>
                <a:lnTo>
                  <a:pt x="298071" y="24940"/>
                </a:lnTo>
                <a:lnTo>
                  <a:pt x="289325" y="11961"/>
                </a:lnTo>
                <a:lnTo>
                  <a:pt x="276354" y="3209"/>
                </a:lnTo>
                <a:lnTo>
                  <a:pt x="260474" y="0"/>
                </a:lnTo>
                <a:close/>
              </a:path>
              <a:path w="685165" h="570864">
                <a:moveTo>
                  <a:pt x="260804" y="282092"/>
                </a:moveTo>
                <a:lnTo>
                  <a:pt x="7032" y="536003"/>
                </a:lnTo>
                <a:lnTo>
                  <a:pt x="41297" y="570280"/>
                </a:lnTo>
                <a:lnTo>
                  <a:pt x="260804" y="350659"/>
                </a:lnTo>
                <a:lnTo>
                  <a:pt x="329328" y="350659"/>
                </a:lnTo>
                <a:lnTo>
                  <a:pt x="260804" y="282092"/>
                </a:lnTo>
                <a:close/>
              </a:path>
              <a:path w="685165" h="570864">
                <a:moveTo>
                  <a:pt x="329328" y="350659"/>
                </a:moveTo>
                <a:lnTo>
                  <a:pt x="260804" y="350659"/>
                </a:lnTo>
                <a:lnTo>
                  <a:pt x="383194" y="473138"/>
                </a:lnTo>
                <a:lnTo>
                  <a:pt x="451736" y="404558"/>
                </a:lnTo>
                <a:lnTo>
                  <a:pt x="383194" y="404558"/>
                </a:lnTo>
                <a:lnTo>
                  <a:pt x="329328" y="350659"/>
                </a:lnTo>
                <a:close/>
              </a:path>
              <a:path w="685165" h="570864">
                <a:moveTo>
                  <a:pt x="89443" y="318414"/>
                </a:moveTo>
                <a:lnTo>
                  <a:pt x="56804" y="318414"/>
                </a:lnTo>
                <a:lnTo>
                  <a:pt x="56804" y="439991"/>
                </a:lnTo>
                <a:lnTo>
                  <a:pt x="89443" y="407327"/>
                </a:lnTo>
                <a:lnTo>
                  <a:pt x="89443" y="318414"/>
                </a:lnTo>
                <a:close/>
              </a:path>
              <a:path w="685165" h="570864">
                <a:moveTo>
                  <a:pt x="685111" y="136753"/>
                </a:moveTo>
                <a:lnTo>
                  <a:pt x="554555" y="136753"/>
                </a:lnTo>
                <a:lnTo>
                  <a:pt x="602700" y="184937"/>
                </a:lnTo>
                <a:lnTo>
                  <a:pt x="383194" y="404558"/>
                </a:lnTo>
                <a:lnTo>
                  <a:pt x="451736" y="404558"/>
                </a:lnTo>
                <a:lnTo>
                  <a:pt x="636965" y="219227"/>
                </a:lnTo>
                <a:lnTo>
                  <a:pt x="685111" y="219227"/>
                </a:lnTo>
                <a:lnTo>
                  <a:pt x="685111" y="136753"/>
                </a:lnTo>
                <a:close/>
              </a:path>
              <a:path w="685165" h="570864">
                <a:moveTo>
                  <a:pt x="138401" y="318414"/>
                </a:moveTo>
                <a:lnTo>
                  <a:pt x="105762" y="318414"/>
                </a:lnTo>
                <a:lnTo>
                  <a:pt x="105762" y="390994"/>
                </a:lnTo>
                <a:lnTo>
                  <a:pt x="138401" y="358343"/>
                </a:lnTo>
                <a:lnTo>
                  <a:pt x="138401" y="318414"/>
                </a:lnTo>
                <a:close/>
              </a:path>
              <a:path w="685165" h="570864">
                <a:moveTo>
                  <a:pt x="498908" y="140182"/>
                </a:moveTo>
                <a:lnTo>
                  <a:pt x="382787" y="140182"/>
                </a:lnTo>
                <a:lnTo>
                  <a:pt x="382787" y="358178"/>
                </a:lnTo>
                <a:lnTo>
                  <a:pt x="415426" y="325526"/>
                </a:lnTo>
                <a:lnTo>
                  <a:pt x="415426" y="269430"/>
                </a:lnTo>
                <a:lnTo>
                  <a:pt x="464385" y="269430"/>
                </a:lnTo>
                <a:lnTo>
                  <a:pt x="464385" y="140271"/>
                </a:lnTo>
                <a:lnTo>
                  <a:pt x="498928" y="140271"/>
                </a:lnTo>
                <a:close/>
              </a:path>
              <a:path w="685165" h="570864">
                <a:moveTo>
                  <a:pt x="172483" y="138798"/>
                </a:moveTo>
                <a:lnTo>
                  <a:pt x="56804" y="138798"/>
                </a:lnTo>
                <a:lnTo>
                  <a:pt x="56786" y="196849"/>
                </a:lnTo>
                <a:lnTo>
                  <a:pt x="32318" y="318414"/>
                </a:lnTo>
                <a:lnTo>
                  <a:pt x="162887" y="318414"/>
                </a:lnTo>
                <a:lnTo>
                  <a:pt x="138401" y="196849"/>
                </a:lnTo>
                <a:lnTo>
                  <a:pt x="138401" y="139699"/>
                </a:lnTo>
                <a:lnTo>
                  <a:pt x="172690" y="139699"/>
                </a:lnTo>
                <a:lnTo>
                  <a:pt x="172483" y="138798"/>
                </a:lnTo>
                <a:close/>
              </a:path>
              <a:path w="685165" h="570864">
                <a:moveTo>
                  <a:pt x="464385" y="269430"/>
                </a:moveTo>
                <a:lnTo>
                  <a:pt x="431746" y="269430"/>
                </a:lnTo>
                <a:lnTo>
                  <a:pt x="431746" y="309524"/>
                </a:lnTo>
                <a:lnTo>
                  <a:pt x="464385" y="276859"/>
                </a:lnTo>
                <a:lnTo>
                  <a:pt x="464385" y="269430"/>
                </a:lnTo>
                <a:close/>
              </a:path>
              <a:path w="685165" h="570864">
                <a:moveTo>
                  <a:pt x="335813" y="140182"/>
                </a:moveTo>
                <a:lnTo>
                  <a:pt x="219351" y="140182"/>
                </a:lnTo>
                <a:lnTo>
                  <a:pt x="219351" y="277101"/>
                </a:lnTo>
                <a:lnTo>
                  <a:pt x="237385" y="258978"/>
                </a:lnTo>
                <a:lnTo>
                  <a:pt x="248177" y="251798"/>
                </a:lnTo>
                <a:lnTo>
                  <a:pt x="260456" y="249402"/>
                </a:lnTo>
                <a:lnTo>
                  <a:pt x="301596" y="249402"/>
                </a:lnTo>
                <a:lnTo>
                  <a:pt x="301596" y="140271"/>
                </a:lnTo>
                <a:lnTo>
                  <a:pt x="335832" y="140271"/>
                </a:lnTo>
                <a:close/>
              </a:path>
              <a:path w="685165" h="570864">
                <a:moveTo>
                  <a:pt x="301596" y="249402"/>
                </a:moveTo>
                <a:lnTo>
                  <a:pt x="260456" y="249402"/>
                </a:lnTo>
                <a:lnTo>
                  <a:pt x="272753" y="251798"/>
                </a:lnTo>
                <a:lnTo>
                  <a:pt x="283562" y="258978"/>
                </a:lnTo>
                <a:lnTo>
                  <a:pt x="301596" y="276364"/>
                </a:lnTo>
                <a:lnTo>
                  <a:pt x="301596" y="249402"/>
                </a:lnTo>
                <a:close/>
              </a:path>
              <a:path w="685165" h="570864">
                <a:moveTo>
                  <a:pt x="685111" y="219227"/>
                </a:moveTo>
                <a:lnTo>
                  <a:pt x="636965" y="219227"/>
                </a:lnTo>
                <a:lnTo>
                  <a:pt x="685111" y="267398"/>
                </a:lnTo>
                <a:lnTo>
                  <a:pt x="685111" y="219227"/>
                </a:lnTo>
                <a:close/>
              </a:path>
              <a:path w="685165" h="570864">
                <a:moveTo>
                  <a:pt x="335832" y="140271"/>
                </a:moveTo>
                <a:lnTo>
                  <a:pt x="301596" y="140271"/>
                </a:lnTo>
                <a:lnTo>
                  <a:pt x="327784" y="256120"/>
                </a:lnTo>
                <a:lnTo>
                  <a:pt x="334629" y="261454"/>
                </a:lnTo>
                <a:lnTo>
                  <a:pt x="342401" y="261264"/>
                </a:lnTo>
                <a:lnTo>
                  <a:pt x="350047" y="261251"/>
                </a:lnTo>
                <a:lnTo>
                  <a:pt x="356663" y="255930"/>
                </a:lnTo>
                <a:lnTo>
                  <a:pt x="358314" y="248450"/>
                </a:lnTo>
                <a:lnTo>
                  <a:pt x="376124" y="169659"/>
                </a:lnTo>
                <a:lnTo>
                  <a:pt x="342401" y="169659"/>
                </a:lnTo>
                <a:lnTo>
                  <a:pt x="335832" y="140271"/>
                </a:lnTo>
                <a:close/>
              </a:path>
              <a:path w="685165" h="570864">
                <a:moveTo>
                  <a:pt x="24036" y="261264"/>
                </a:moveTo>
                <a:lnTo>
                  <a:pt x="15999" y="261264"/>
                </a:lnTo>
                <a:lnTo>
                  <a:pt x="23809" y="261442"/>
                </a:lnTo>
                <a:lnTo>
                  <a:pt x="24036" y="261264"/>
                </a:lnTo>
                <a:close/>
              </a:path>
              <a:path w="685165" h="570864">
                <a:moveTo>
                  <a:pt x="97355" y="89811"/>
                </a:moveTo>
                <a:lnTo>
                  <a:pt x="55769" y="98552"/>
                </a:lnTo>
                <a:lnTo>
                  <a:pt x="26286" y="121818"/>
                </a:lnTo>
                <a:lnTo>
                  <a:pt x="339" y="240360"/>
                </a:lnTo>
                <a:lnTo>
                  <a:pt x="14208" y="261353"/>
                </a:lnTo>
                <a:lnTo>
                  <a:pt x="15110" y="261353"/>
                </a:lnTo>
                <a:lnTo>
                  <a:pt x="15999" y="261264"/>
                </a:lnTo>
                <a:lnTo>
                  <a:pt x="24036" y="261264"/>
                </a:lnTo>
                <a:lnTo>
                  <a:pt x="30590" y="256120"/>
                </a:lnTo>
                <a:lnTo>
                  <a:pt x="30693" y="255892"/>
                </a:lnTo>
                <a:lnTo>
                  <a:pt x="32318" y="248450"/>
                </a:lnTo>
                <a:lnTo>
                  <a:pt x="56804" y="138798"/>
                </a:lnTo>
                <a:lnTo>
                  <a:pt x="172483" y="138798"/>
                </a:lnTo>
                <a:lnTo>
                  <a:pt x="167768" y="118198"/>
                </a:lnTo>
                <a:lnTo>
                  <a:pt x="130235" y="95288"/>
                </a:lnTo>
                <a:lnTo>
                  <a:pt x="113966" y="91180"/>
                </a:lnTo>
                <a:lnTo>
                  <a:pt x="97355" y="89811"/>
                </a:lnTo>
                <a:close/>
              </a:path>
              <a:path w="685165" h="570864">
                <a:moveTo>
                  <a:pt x="172690" y="139699"/>
                </a:moveTo>
                <a:lnTo>
                  <a:pt x="138401" y="139699"/>
                </a:lnTo>
                <a:lnTo>
                  <a:pt x="162887" y="246329"/>
                </a:lnTo>
                <a:lnTo>
                  <a:pt x="163611" y="254800"/>
                </a:lnTo>
                <a:lnTo>
                  <a:pt x="170710" y="261302"/>
                </a:lnTo>
                <a:lnTo>
                  <a:pt x="186826" y="261213"/>
                </a:lnTo>
                <a:lnTo>
                  <a:pt x="193392" y="255892"/>
                </a:lnTo>
                <a:lnTo>
                  <a:pt x="195030" y="248450"/>
                </a:lnTo>
                <a:lnTo>
                  <a:pt x="195526" y="244932"/>
                </a:lnTo>
                <a:lnTo>
                  <a:pt x="212999" y="168109"/>
                </a:lnTo>
                <a:lnTo>
                  <a:pt x="179206" y="168109"/>
                </a:lnTo>
                <a:lnTo>
                  <a:pt x="172690" y="139699"/>
                </a:lnTo>
                <a:close/>
              </a:path>
              <a:path w="685165" h="570864">
                <a:moveTo>
                  <a:pt x="498928" y="140271"/>
                </a:moveTo>
                <a:lnTo>
                  <a:pt x="464385" y="140271"/>
                </a:lnTo>
                <a:lnTo>
                  <a:pt x="490090" y="250812"/>
                </a:lnTo>
                <a:lnTo>
                  <a:pt x="490661" y="250736"/>
                </a:lnTo>
                <a:lnTo>
                  <a:pt x="517509" y="223875"/>
                </a:lnTo>
                <a:lnTo>
                  <a:pt x="498928" y="140271"/>
                </a:lnTo>
                <a:close/>
              </a:path>
              <a:path w="685165" h="570864">
                <a:moveTo>
                  <a:pt x="423751" y="89811"/>
                </a:moveTo>
                <a:lnTo>
                  <a:pt x="382138" y="98552"/>
                </a:lnTo>
                <a:lnTo>
                  <a:pt x="342401" y="169659"/>
                </a:lnTo>
                <a:lnTo>
                  <a:pt x="376124" y="169659"/>
                </a:lnTo>
                <a:lnTo>
                  <a:pt x="382787" y="140182"/>
                </a:lnTo>
                <a:lnTo>
                  <a:pt x="498908" y="140182"/>
                </a:lnTo>
                <a:lnTo>
                  <a:pt x="494827" y="121818"/>
                </a:lnTo>
                <a:lnTo>
                  <a:pt x="494128" y="118198"/>
                </a:lnTo>
                <a:lnTo>
                  <a:pt x="492160" y="114960"/>
                </a:lnTo>
                <a:lnTo>
                  <a:pt x="456638" y="95288"/>
                </a:lnTo>
                <a:lnTo>
                  <a:pt x="440363" y="91180"/>
                </a:lnTo>
                <a:lnTo>
                  <a:pt x="423751" y="89811"/>
                </a:lnTo>
                <a:close/>
              </a:path>
              <a:path w="685165" h="570864">
                <a:moveTo>
                  <a:pt x="267908" y="90389"/>
                </a:moveTo>
                <a:lnTo>
                  <a:pt x="217810" y="99285"/>
                </a:lnTo>
                <a:lnTo>
                  <a:pt x="189976" y="121818"/>
                </a:lnTo>
                <a:lnTo>
                  <a:pt x="179206" y="168109"/>
                </a:lnTo>
                <a:lnTo>
                  <a:pt x="212999" y="168109"/>
                </a:lnTo>
                <a:lnTo>
                  <a:pt x="219351" y="140182"/>
                </a:lnTo>
                <a:lnTo>
                  <a:pt x="335813" y="140182"/>
                </a:lnTo>
                <a:lnTo>
                  <a:pt x="331708" y="121818"/>
                </a:lnTo>
                <a:lnTo>
                  <a:pt x="330959" y="118198"/>
                </a:lnTo>
                <a:lnTo>
                  <a:pt x="328949" y="114960"/>
                </a:lnTo>
                <a:lnTo>
                  <a:pt x="293443" y="95288"/>
                </a:lnTo>
                <a:lnTo>
                  <a:pt x="267908" y="90389"/>
                </a:lnTo>
                <a:close/>
              </a:path>
              <a:path w="685165" h="570864">
                <a:moveTo>
                  <a:pt x="423923" y="0"/>
                </a:moveTo>
                <a:lnTo>
                  <a:pt x="408042" y="3209"/>
                </a:lnTo>
                <a:lnTo>
                  <a:pt x="395071" y="11961"/>
                </a:lnTo>
                <a:lnTo>
                  <a:pt x="386325" y="24940"/>
                </a:lnTo>
                <a:lnTo>
                  <a:pt x="383117" y="40830"/>
                </a:lnTo>
                <a:lnTo>
                  <a:pt x="386325" y="56718"/>
                </a:lnTo>
                <a:lnTo>
                  <a:pt x="395071" y="69692"/>
                </a:lnTo>
                <a:lnTo>
                  <a:pt x="408042" y="78440"/>
                </a:lnTo>
                <a:lnTo>
                  <a:pt x="423923" y="81648"/>
                </a:lnTo>
                <a:lnTo>
                  <a:pt x="439796" y="78440"/>
                </a:lnTo>
                <a:lnTo>
                  <a:pt x="452763" y="69692"/>
                </a:lnTo>
                <a:lnTo>
                  <a:pt x="461508" y="56718"/>
                </a:lnTo>
                <a:lnTo>
                  <a:pt x="464715" y="40830"/>
                </a:lnTo>
                <a:lnTo>
                  <a:pt x="461508" y="24940"/>
                </a:lnTo>
                <a:lnTo>
                  <a:pt x="452763" y="11961"/>
                </a:lnTo>
                <a:lnTo>
                  <a:pt x="439796" y="3209"/>
                </a:lnTo>
                <a:lnTo>
                  <a:pt x="423923" y="0"/>
                </a:lnTo>
                <a:close/>
              </a:path>
              <a:path w="685165" h="570864">
                <a:moveTo>
                  <a:pt x="97596" y="0"/>
                </a:moveTo>
                <a:lnTo>
                  <a:pt x="81717" y="3209"/>
                </a:lnTo>
                <a:lnTo>
                  <a:pt x="68751" y="11961"/>
                </a:lnTo>
                <a:lnTo>
                  <a:pt x="60009" y="24940"/>
                </a:lnTo>
                <a:lnTo>
                  <a:pt x="56804" y="40830"/>
                </a:lnTo>
                <a:lnTo>
                  <a:pt x="60009" y="56718"/>
                </a:lnTo>
                <a:lnTo>
                  <a:pt x="68751" y="69692"/>
                </a:lnTo>
                <a:lnTo>
                  <a:pt x="81717" y="78440"/>
                </a:lnTo>
                <a:lnTo>
                  <a:pt x="97596" y="81648"/>
                </a:lnTo>
                <a:lnTo>
                  <a:pt x="113477" y="78440"/>
                </a:lnTo>
                <a:lnTo>
                  <a:pt x="126447" y="69692"/>
                </a:lnTo>
                <a:lnTo>
                  <a:pt x="135194" y="56718"/>
                </a:lnTo>
                <a:lnTo>
                  <a:pt x="138401" y="40830"/>
                </a:lnTo>
                <a:lnTo>
                  <a:pt x="135194" y="24940"/>
                </a:lnTo>
                <a:lnTo>
                  <a:pt x="126447" y="11961"/>
                </a:lnTo>
                <a:lnTo>
                  <a:pt x="113477" y="3209"/>
                </a:lnTo>
                <a:lnTo>
                  <a:pt x="97596"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object 27"/>
          <p:cNvSpPr txBox="1">
            <a:spLocks noGrp="1"/>
          </p:cNvSpPr>
          <p:nvPr>
            <p:ph type="ftr" sz="quarter" idx="5"/>
          </p:nvPr>
        </p:nvSpPr>
        <p:spPr>
          <a:xfrm>
            <a:off x="9462067" y="6238314"/>
            <a:ext cx="1504950" cy="258404"/>
          </a:xfrm>
          <a:prstGeom prst="rect">
            <a:avLst/>
          </a:prstGeom>
        </p:spPr>
        <p:txBody>
          <a:bodyPr vert="horz" wrap="square" lIns="0" tIns="27305" rIns="0" bIns="0" rtlCol="0">
            <a:spAutoFit/>
          </a:bodyPr>
          <a:lstStyle/>
          <a:p>
            <a:pPr marL="12700" marR="0" lvl="0" indent="0" algn="l" defTabSz="914400" rtl="0" eaLnBrk="1" fontAlgn="auto" latinLnBrk="0" hangingPunct="1">
              <a:lnSpc>
                <a:spcPct val="100000"/>
              </a:lnSpc>
              <a:spcBef>
                <a:spcPts val="215"/>
              </a:spcBef>
              <a:spcAft>
                <a:spcPts val="0"/>
              </a:spcAft>
              <a:buClrTx/>
              <a:buSzTx/>
              <a:buFontTx/>
              <a:buNone/>
              <a:tabLst/>
              <a:defRPr/>
            </a:pPr>
            <a:r>
              <a:rPr kumimoji="0" sz="1500" b="0" i="0" u="sng" strike="noStrike" kern="1200" cap="none" spc="0" normalizeH="0" baseline="0" noProof="0" dirty="0">
                <a:ln>
                  <a:noFill/>
                </a:ln>
                <a:solidFill>
                  <a:srgbClr val="1E497C"/>
                </a:solidFill>
                <a:effectLst/>
                <a:uLnTx/>
                <a:uFillTx/>
                <a:latin typeface="Segoe UI"/>
                <a:ea typeface="+mn-ea"/>
                <a:cs typeface="Segoe UI"/>
                <a:hlinkClick r:id="rId3">
                  <a:extLst>
                    <a:ext uri="{A12FA001-AC4F-418D-AE19-62706E023703}">
                      <ahyp:hlinkClr xmlns:ahyp="http://schemas.microsoft.com/office/drawing/2018/hyperlinkcolor" val="tx"/>
                    </a:ext>
                  </a:extLst>
                </a:hlinkClick>
              </a:rPr>
              <a:t>www.whcusa.com</a:t>
            </a:r>
          </a:p>
        </p:txBody>
      </p:sp>
      <p:sp>
        <p:nvSpPr>
          <p:cNvPr id="28" name="object 28"/>
          <p:cNvSpPr txBox="1">
            <a:spLocks noGrp="1"/>
          </p:cNvSpPr>
          <p:nvPr>
            <p:ph type="sldNum" sz="quarter" idx="7"/>
          </p:nvPr>
        </p:nvSpPr>
        <p:spPr>
          <a:prstGeom prst="rect">
            <a:avLst/>
          </a:prstGeom>
        </p:spPr>
        <p:txBody>
          <a:bodyPr vert="horz" wrap="square" lIns="0" tIns="22860" rIns="0" bIns="0" rtlCol="0">
            <a:spAutoFit/>
          </a:bodyPr>
          <a:lstStyle/>
          <a:p>
            <a:pPr marL="25400" marR="0" lvl="0" indent="0" algn="l" defTabSz="914400" rtl="0" eaLnBrk="1" fontAlgn="auto" latinLnBrk="0" hangingPunct="1">
              <a:lnSpc>
                <a:spcPct val="100000"/>
              </a:lnSpc>
              <a:spcBef>
                <a:spcPts val="180"/>
              </a:spcBef>
              <a:spcAft>
                <a:spcPts val="0"/>
              </a:spcAft>
              <a:buClrTx/>
              <a:buSzTx/>
              <a:buFontTx/>
              <a:buNone/>
              <a:tabLst/>
              <a:defRPr/>
            </a:pPr>
            <a:fld id="{81D60167-4931-47E6-BA6A-407CBD079E47}" type="slidenum">
              <a:rPr kumimoji="0" sz="1000" b="1" i="0" u="none" strike="noStrike" kern="1200" cap="none" spc="0" normalizeH="0" baseline="0" noProof="0" dirty="0">
                <a:ln>
                  <a:noFill/>
                </a:ln>
                <a:solidFill>
                  <a:prstClr val="white"/>
                </a:solidFill>
                <a:effectLst/>
                <a:uLnTx/>
                <a:uFillTx/>
                <a:latin typeface="Segoe UI"/>
                <a:ea typeface="+mn-ea"/>
                <a:cs typeface="Segoe UI"/>
              </a:rPr>
              <a:pPr marL="25400" marR="0" lvl="0" indent="0" algn="l" defTabSz="914400" rtl="0" eaLnBrk="1" fontAlgn="auto" latinLnBrk="0" hangingPunct="1">
                <a:lnSpc>
                  <a:spcPct val="100000"/>
                </a:lnSpc>
                <a:spcBef>
                  <a:spcPts val="180"/>
                </a:spcBef>
                <a:spcAft>
                  <a:spcPts val="0"/>
                </a:spcAft>
                <a:buClrTx/>
                <a:buSzTx/>
                <a:buFontTx/>
                <a:buNone/>
                <a:tabLst/>
                <a:defRPr/>
              </a:pPr>
              <a:t>8</a:t>
            </a:fld>
            <a:endParaRPr kumimoji="0" sz="1000" b="1" i="0" u="none" strike="noStrike" kern="1200" cap="none" spc="0" normalizeH="0" baseline="0" noProof="0" dirty="0">
              <a:ln>
                <a:noFill/>
              </a:ln>
              <a:solidFill>
                <a:prstClr val="white"/>
              </a:solidFill>
              <a:effectLst/>
              <a:uLnTx/>
              <a:uFillTx/>
              <a:latin typeface="Segoe UI"/>
              <a:ea typeface="+mn-ea"/>
              <a:cs typeface="Segoe UI"/>
            </a:endParaRPr>
          </a:p>
        </p:txBody>
      </p:sp>
      <p:sp>
        <p:nvSpPr>
          <p:cNvPr id="29" name="TextBox 28">
            <a:extLst>
              <a:ext uri="{FF2B5EF4-FFF2-40B4-BE49-F238E27FC236}">
                <a16:creationId xmlns:a16="http://schemas.microsoft.com/office/drawing/2014/main" id="{57CF705D-2275-4C74-B885-DFFC1A15CFB2}"/>
              </a:ext>
            </a:extLst>
          </p:cNvPr>
          <p:cNvSpPr txBox="1"/>
          <p:nvPr/>
        </p:nvSpPr>
        <p:spPr>
          <a:xfrm>
            <a:off x="6133844" y="1067345"/>
            <a:ext cx="5892382" cy="4401205"/>
          </a:xfrm>
          <a:prstGeom prst="rect">
            <a:avLst/>
          </a:prstGeom>
          <a:noFill/>
          <a:ln w="38100">
            <a:solidFill>
              <a:srgbClr val="FFC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white"/>
                </a:solidFill>
                <a:effectLst/>
                <a:uLnTx/>
                <a:uFillTx/>
                <a:latin typeface="Calibri"/>
                <a:ea typeface="+mn-ea"/>
                <a:cs typeface="+mn-cs"/>
              </a:rPr>
              <a:t>Program Milestones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C000"/>
                </a:solidFill>
                <a:effectLst/>
                <a:uLnTx/>
                <a:uFillTx/>
                <a:latin typeface="Calibri"/>
                <a:ea typeface="+mn-ea"/>
                <a:cs typeface="+mn-cs"/>
              </a:rPr>
              <a:t>Cash Flow Submitted in Week 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C000"/>
                </a:solidFill>
                <a:effectLst/>
                <a:uLnTx/>
                <a:uFillTx/>
                <a:latin typeface="Calibri"/>
                <a:ea typeface="+mn-ea"/>
                <a:cs typeface="+mn-cs"/>
              </a:rPr>
              <a:t>Practice Presentations in Week 7</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C000"/>
                </a:solidFill>
                <a:effectLst/>
                <a:uLnTx/>
                <a:uFillTx/>
                <a:latin typeface="Calibri"/>
                <a:ea typeface="+mn-ea"/>
                <a:cs typeface="+mn-cs"/>
              </a:rPr>
              <a:t>Final Presentations in Week 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prstClr val="white"/>
                </a:solidFill>
                <a:effectLst/>
                <a:uLnTx/>
                <a:uFillTx/>
                <a:latin typeface="Calibri"/>
                <a:ea typeface="+mn-ea"/>
                <a:cs typeface="+mn-cs"/>
              </a:rPr>
              <a:t>Important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C000"/>
                </a:solidFill>
                <a:effectLst/>
                <a:uLnTx/>
                <a:uFillTx/>
                <a:latin typeface="Calibri"/>
                <a:ea typeface="+mn-ea"/>
                <a:cs typeface="+mn-cs"/>
              </a:rPr>
              <a:t>Homework is due before the next class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C000"/>
                </a:solidFill>
                <a:effectLst/>
                <a:uLnTx/>
                <a:uFillTx/>
                <a:latin typeface="Calibri"/>
                <a:ea typeface="+mn-ea"/>
                <a:cs typeface="+mn-cs"/>
              </a:rPr>
              <a:t>Resources are located at skool.com/whc</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C000"/>
                </a:solidFill>
                <a:effectLst/>
                <a:uLnTx/>
                <a:uFillTx/>
                <a:latin typeface="Calibri"/>
                <a:ea typeface="+mn-ea"/>
                <a:cs typeface="+mn-cs"/>
              </a:rPr>
              <a:t>Meet with Law/ Accounting/ HR/ Marketing once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C000"/>
                </a:solidFill>
                <a:effectLst/>
                <a:uLnTx/>
                <a:uFillTx/>
                <a:latin typeface="Calibri"/>
                <a:ea typeface="+mn-ea"/>
                <a:cs typeface="+mn-cs"/>
              </a:rPr>
              <a:t>Meet with Mr. Holmes or Dr. Farrell (3x min)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C000"/>
                </a:solidFill>
                <a:effectLst/>
                <a:uLnTx/>
                <a:uFillTx/>
                <a:latin typeface="Calibri"/>
                <a:ea typeface="+mn-ea"/>
                <a:cs typeface="+mn-cs"/>
              </a:rPr>
              <a:t>Attend all classes and submit all homework on time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C000"/>
                </a:solidFill>
                <a:effectLst/>
                <a:uLnTx/>
                <a:uFillTx/>
                <a:latin typeface="Calibri"/>
                <a:ea typeface="+mn-ea"/>
                <a:cs typeface="+mn-cs"/>
              </a:rPr>
              <a:t>Give a great final presentation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C000"/>
                </a:solidFill>
                <a:effectLst/>
                <a:uLnTx/>
                <a:uFillTx/>
                <a:latin typeface="Calibri"/>
                <a:ea typeface="+mn-ea"/>
                <a:cs typeface="+mn-cs"/>
              </a:rPr>
              <a:t>Seek help early and often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C000"/>
                </a:solidFill>
                <a:effectLst/>
                <a:uLnTx/>
                <a:uFillTx/>
                <a:latin typeface="Calibri"/>
                <a:ea typeface="+mn-ea"/>
                <a:cs typeface="+mn-cs"/>
              </a:rPr>
              <a:t>Share resources with your cohort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C000"/>
                </a:solidFill>
                <a:effectLst/>
                <a:uLnTx/>
                <a:uFillTx/>
                <a:latin typeface="Calibri"/>
                <a:ea typeface="+mn-ea"/>
                <a:cs typeface="+mn-cs"/>
              </a:rPr>
              <a:t>Be ready to build your cash flow projections </a:t>
            </a:r>
          </a:p>
        </p:txBody>
      </p:sp>
      <p:pic>
        <p:nvPicPr>
          <p:cNvPr id="8" name="Picture 7" descr="Logo, company name&#10;&#10;Description automatically generated">
            <a:extLst>
              <a:ext uri="{FF2B5EF4-FFF2-40B4-BE49-F238E27FC236}">
                <a16:creationId xmlns:a16="http://schemas.microsoft.com/office/drawing/2014/main" id="{582823BB-BF08-3681-0A33-958E17A2B8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757" y="5948292"/>
            <a:ext cx="871861" cy="873651"/>
          </a:xfrm>
          <a:prstGeom prst="rect">
            <a:avLst/>
          </a:prstGeom>
        </p:spPr>
      </p:pic>
      <p:sp>
        <p:nvSpPr>
          <p:cNvPr id="10" name="object 11">
            <a:extLst>
              <a:ext uri="{FF2B5EF4-FFF2-40B4-BE49-F238E27FC236}">
                <a16:creationId xmlns:a16="http://schemas.microsoft.com/office/drawing/2014/main" id="{2958A6D5-6334-796A-647A-B226F2F70740}"/>
              </a:ext>
            </a:extLst>
          </p:cNvPr>
          <p:cNvSpPr txBox="1"/>
          <p:nvPr/>
        </p:nvSpPr>
        <p:spPr>
          <a:xfrm>
            <a:off x="4350046" y="6301762"/>
            <a:ext cx="3493226" cy="166712"/>
          </a:xfrm>
          <a:prstGeom prst="rect">
            <a:avLst/>
          </a:prstGeom>
        </p:spPr>
        <p:txBody>
          <a:bodyPr vert="horz" wrap="square" lIns="0" tIns="12700" rIns="0" bIns="0" rtlCol="0" anchor="t">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000" b="1" i="0" u="none" strike="noStrike" kern="1200" cap="none" spc="-5" normalizeH="0" baseline="0" noProof="0" dirty="0">
                <a:ln>
                  <a:noFill/>
                </a:ln>
                <a:solidFill>
                  <a:srgbClr val="231F20"/>
                </a:solidFill>
                <a:effectLst/>
                <a:uLnTx/>
                <a:uFillTx/>
                <a:latin typeface="Segoe UI Semilight"/>
                <a:ea typeface="+mn-ea"/>
                <a:cs typeface="Segoe UI Semilight"/>
              </a:rPr>
              <a:t>Copyright </a:t>
            </a:r>
            <a:r>
              <a:rPr lang="en-US" sz="1000" b="1" spc="-5" dirty="0">
                <a:solidFill>
                  <a:srgbClr val="231F20"/>
                </a:solidFill>
                <a:latin typeface="Segoe UI Semilight"/>
                <a:cs typeface="Segoe UI Semilight"/>
              </a:rPr>
              <a:t>2026</a:t>
            </a:r>
            <a:r>
              <a:rPr kumimoji="0" lang="en-US" sz="1000" b="1" i="0" u="none" strike="noStrike" kern="1200" cap="none" spc="-5" normalizeH="0" baseline="0" noProof="0" dirty="0">
                <a:ln>
                  <a:noFill/>
                </a:ln>
                <a:solidFill>
                  <a:srgbClr val="231F20"/>
                </a:solidFill>
                <a:effectLst/>
                <a:uLnTx/>
                <a:uFillTx/>
                <a:latin typeface="Segoe UI Semilight"/>
                <a:ea typeface="+mn-ea"/>
                <a:cs typeface="Segoe UI Semilight"/>
              </a:rPr>
              <a:t> www.whcusa.com</a:t>
            </a:r>
            <a:endParaRPr kumimoji="0" sz="1000" b="1" i="0" u="none" strike="noStrike" kern="1200" cap="none" spc="0" normalizeH="0" baseline="0" noProof="0" dirty="0">
              <a:ln>
                <a:noFill/>
              </a:ln>
              <a:solidFill>
                <a:prstClr val="black"/>
              </a:solidFill>
              <a:effectLst/>
              <a:uLnTx/>
              <a:uFillTx/>
              <a:latin typeface="Segoe UI Semilight"/>
              <a:ea typeface="+mn-ea"/>
              <a:cs typeface="Segoe UI Semiligh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71" cy="5963045"/>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11291682" y="6248400"/>
            <a:ext cx="342900" cy="342900"/>
          </a:xfrm>
          <a:custGeom>
            <a:avLst/>
            <a:gdLst/>
            <a:ahLst/>
            <a:cxnLst/>
            <a:rect l="l" t="t" r="r" b="b"/>
            <a:pathLst>
              <a:path w="342900" h="342900">
                <a:moveTo>
                  <a:pt x="171450" y="0"/>
                </a:moveTo>
                <a:lnTo>
                  <a:pt x="125871" y="6124"/>
                </a:lnTo>
                <a:lnTo>
                  <a:pt x="84915" y="23407"/>
                </a:lnTo>
                <a:lnTo>
                  <a:pt x="50215" y="50215"/>
                </a:lnTo>
                <a:lnTo>
                  <a:pt x="23407" y="84915"/>
                </a:lnTo>
                <a:lnTo>
                  <a:pt x="6124" y="125871"/>
                </a:lnTo>
                <a:lnTo>
                  <a:pt x="0" y="171450"/>
                </a:lnTo>
                <a:lnTo>
                  <a:pt x="6124" y="217028"/>
                </a:lnTo>
                <a:lnTo>
                  <a:pt x="23407" y="257984"/>
                </a:lnTo>
                <a:lnTo>
                  <a:pt x="50215" y="292684"/>
                </a:lnTo>
                <a:lnTo>
                  <a:pt x="84915" y="319492"/>
                </a:lnTo>
                <a:lnTo>
                  <a:pt x="125871" y="336775"/>
                </a:lnTo>
                <a:lnTo>
                  <a:pt x="171450" y="342900"/>
                </a:lnTo>
                <a:lnTo>
                  <a:pt x="217028" y="336775"/>
                </a:lnTo>
                <a:lnTo>
                  <a:pt x="257984" y="319492"/>
                </a:lnTo>
                <a:lnTo>
                  <a:pt x="292684" y="292684"/>
                </a:lnTo>
                <a:lnTo>
                  <a:pt x="319492" y="257984"/>
                </a:lnTo>
                <a:lnTo>
                  <a:pt x="336775" y="217028"/>
                </a:lnTo>
                <a:lnTo>
                  <a:pt x="342900" y="171450"/>
                </a:lnTo>
                <a:lnTo>
                  <a:pt x="336775" y="125871"/>
                </a:lnTo>
                <a:lnTo>
                  <a:pt x="319492" y="84915"/>
                </a:lnTo>
                <a:lnTo>
                  <a:pt x="292684" y="50215"/>
                </a:lnTo>
                <a:lnTo>
                  <a:pt x="257984" y="23407"/>
                </a:lnTo>
                <a:lnTo>
                  <a:pt x="217028" y="6124"/>
                </a:lnTo>
                <a:lnTo>
                  <a:pt x="171450" y="0"/>
                </a:lnTo>
                <a:close/>
              </a:path>
            </a:pathLst>
          </a:custGeom>
          <a:solidFill>
            <a:srgbClr val="1E497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11822906" y="6433972"/>
            <a:ext cx="369570" cy="0"/>
          </a:xfrm>
          <a:custGeom>
            <a:avLst/>
            <a:gdLst/>
            <a:ahLst/>
            <a:cxnLst/>
            <a:rect l="l" t="t" r="r" b="b"/>
            <a:pathLst>
              <a:path w="369570">
                <a:moveTo>
                  <a:pt x="0" y="0"/>
                </a:moveTo>
                <a:lnTo>
                  <a:pt x="369214" y="0"/>
                </a:lnTo>
              </a:path>
            </a:pathLst>
          </a:custGeom>
          <a:ln w="12700">
            <a:solidFill>
              <a:srgbClr val="93959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Rounded Rectangle 10"/>
          <p:cNvSpPr/>
          <p:nvPr/>
        </p:nvSpPr>
        <p:spPr>
          <a:xfrm>
            <a:off x="-914400" y="-113250"/>
            <a:ext cx="5410200" cy="5771282"/>
          </a:xfrm>
          <a:prstGeom prst="roundRect">
            <a:avLst>
              <a:gd name="adj" fmla="val 4764"/>
            </a:avLst>
          </a:prstGeom>
          <a:solidFill>
            <a:srgbClr val="1E4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object 6"/>
          <p:cNvSpPr/>
          <p:nvPr/>
        </p:nvSpPr>
        <p:spPr>
          <a:xfrm>
            <a:off x="446049" y="5996749"/>
            <a:ext cx="622528" cy="610027"/>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txBox="1">
            <a:spLocks noGrp="1"/>
          </p:cNvSpPr>
          <p:nvPr>
            <p:ph type="title"/>
          </p:nvPr>
        </p:nvSpPr>
        <p:spPr>
          <a:xfrm>
            <a:off x="5468642" y="483509"/>
            <a:ext cx="6436315" cy="4137030"/>
          </a:xfrm>
          <a:prstGeom prst="rect">
            <a:avLst/>
          </a:prstGeom>
        </p:spPr>
        <p:txBody>
          <a:bodyPr vert="horz" wrap="square" lIns="0" tIns="12700" rIns="0" bIns="0" rtlCol="0">
            <a:spAutoFit/>
          </a:bodyPr>
          <a:lstStyle/>
          <a:p>
            <a:pPr marL="12700">
              <a:lnSpc>
                <a:spcPct val="100000"/>
              </a:lnSpc>
              <a:spcBef>
                <a:spcPts val="100"/>
              </a:spcBef>
            </a:pPr>
            <a:r>
              <a:rPr lang="en-US" sz="2400" spc="-25" dirty="0">
                <a:solidFill>
                  <a:srgbClr val="FFFFFF"/>
                </a:solidFill>
              </a:rPr>
              <a:t>Sessions with Ops Mentor: 3</a:t>
            </a:r>
            <a:br>
              <a:rPr lang="en-US" sz="2400" spc="-25" dirty="0">
                <a:solidFill>
                  <a:srgbClr val="FFFFFF"/>
                </a:solidFill>
              </a:rPr>
            </a:br>
            <a:r>
              <a:rPr lang="en-US" sz="2400" spc="-25" dirty="0">
                <a:solidFill>
                  <a:srgbClr val="FFFFFF"/>
                </a:solidFill>
              </a:rPr>
              <a:t>Sessions with Law Mentor: 1</a:t>
            </a:r>
            <a:br>
              <a:rPr lang="en-US" sz="2400" spc="-25" dirty="0">
                <a:solidFill>
                  <a:srgbClr val="FFFFFF"/>
                </a:solidFill>
              </a:rPr>
            </a:br>
            <a:r>
              <a:rPr lang="en-US" sz="2400" spc="-25" dirty="0">
                <a:solidFill>
                  <a:srgbClr val="FFFFFF"/>
                </a:solidFill>
              </a:rPr>
              <a:t>Sessions with HR Mentor: 1</a:t>
            </a:r>
            <a:br>
              <a:rPr lang="en-US" sz="2400" spc="-25" dirty="0">
                <a:solidFill>
                  <a:srgbClr val="FFFFFF"/>
                </a:solidFill>
              </a:rPr>
            </a:br>
            <a:r>
              <a:rPr lang="en-US" sz="2400" spc="-25" dirty="0">
                <a:solidFill>
                  <a:srgbClr val="FFFFFF"/>
                </a:solidFill>
              </a:rPr>
              <a:t>Sessions with Accounting Mentor: 1</a:t>
            </a:r>
            <a:br>
              <a:rPr lang="en-US" sz="2400" spc="-25" dirty="0">
                <a:solidFill>
                  <a:srgbClr val="FFFFFF"/>
                </a:solidFill>
              </a:rPr>
            </a:br>
            <a:r>
              <a:rPr lang="en-US" sz="2400" spc="-25" dirty="0">
                <a:solidFill>
                  <a:srgbClr val="FFFFFF"/>
                </a:solidFill>
              </a:rPr>
              <a:t>Sessions with Marketing Mentor: 1</a:t>
            </a:r>
            <a:br>
              <a:rPr lang="en-US" spc="-25" dirty="0">
                <a:solidFill>
                  <a:srgbClr val="FFFFFF"/>
                </a:solidFill>
              </a:rPr>
            </a:br>
            <a:r>
              <a:rPr lang="en-US" spc="-25" dirty="0">
                <a:solidFill>
                  <a:srgbClr val="FFFFFF"/>
                </a:solidFill>
              </a:rPr>
              <a:t>Homework Assignments Completed: 6</a:t>
            </a:r>
            <a:br>
              <a:rPr lang="en-US" spc="-25" dirty="0">
                <a:solidFill>
                  <a:srgbClr val="FFFFFF"/>
                </a:solidFill>
              </a:rPr>
            </a:br>
            <a:r>
              <a:rPr lang="en-US" spc="-25" dirty="0">
                <a:solidFill>
                  <a:srgbClr val="FFFFFF"/>
                </a:solidFill>
              </a:rPr>
              <a:t>Cash </a:t>
            </a:r>
            <a:r>
              <a:rPr lang="en-US" sz="2400" spc="-25" dirty="0">
                <a:solidFill>
                  <a:srgbClr val="FFFFFF"/>
                </a:solidFill>
              </a:rPr>
              <a:t>Flow Tool Submitted in Week 5</a:t>
            </a:r>
            <a:br>
              <a:rPr lang="en-US" sz="2400" spc="-25" dirty="0">
                <a:solidFill>
                  <a:srgbClr val="FFFFFF"/>
                </a:solidFill>
              </a:rPr>
            </a:br>
            <a:r>
              <a:rPr lang="en-US" sz="2400" spc="-25" dirty="0">
                <a:solidFill>
                  <a:srgbClr val="FFFFFF"/>
                </a:solidFill>
              </a:rPr>
              <a:t>Practice Presentation in Week 7/ Final Presentation in Week 8</a:t>
            </a:r>
            <a:br>
              <a:rPr lang="en-US" sz="2400" spc="-25" dirty="0">
                <a:solidFill>
                  <a:srgbClr val="FFFFFF"/>
                </a:solidFill>
              </a:rPr>
            </a:br>
            <a:br>
              <a:rPr lang="en-US" sz="2400" spc="-25" dirty="0">
                <a:solidFill>
                  <a:srgbClr val="FFFFFF"/>
                </a:solidFill>
              </a:rPr>
            </a:br>
            <a:endParaRPr sz="2800" spc="-25" dirty="0">
              <a:solidFill>
                <a:srgbClr val="FFFFFF"/>
              </a:solidFill>
            </a:endParaRPr>
          </a:p>
        </p:txBody>
      </p:sp>
      <p:sp>
        <p:nvSpPr>
          <p:cNvPr id="14" name="Rectangle 13">
            <a:extLst>
              <a:ext uri="{FF2B5EF4-FFF2-40B4-BE49-F238E27FC236}">
                <a16:creationId xmlns:a16="http://schemas.microsoft.com/office/drawing/2014/main" id="{F59D2F7F-BB01-4F5D-ACA5-64716BD31813}"/>
              </a:ext>
            </a:extLst>
          </p:cNvPr>
          <p:cNvSpPr/>
          <p:nvPr/>
        </p:nvSpPr>
        <p:spPr>
          <a:xfrm>
            <a:off x="0" y="5949299"/>
            <a:ext cx="12192000" cy="6119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object 21">
            <a:extLst>
              <a:ext uri="{FF2B5EF4-FFF2-40B4-BE49-F238E27FC236}">
                <a16:creationId xmlns:a16="http://schemas.microsoft.com/office/drawing/2014/main" id="{279246D9-97B6-4B27-ADE5-290CDAC8F808}"/>
              </a:ext>
            </a:extLst>
          </p:cNvPr>
          <p:cNvSpPr txBox="1"/>
          <p:nvPr/>
        </p:nvSpPr>
        <p:spPr>
          <a:xfrm>
            <a:off x="-152400" y="144014"/>
            <a:ext cx="7828770" cy="4116512"/>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5" normalizeH="0" baseline="0" noProof="0" dirty="0">
                <a:ln>
                  <a:noFill/>
                </a:ln>
                <a:solidFill>
                  <a:srgbClr val="FFFFFF"/>
                </a:solidFill>
                <a:effectLst/>
                <a:uLnTx/>
                <a:uFillTx/>
                <a:latin typeface="Segoe UI"/>
                <a:ea typeface="+mn-ea"/>
                <a:cs typeface="Segoe UI"/>
              </a:rPr>
              <a:t>GRADUATION</a:t>
            </a:r>
          </a:p>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5" normalizeH="0" baseline="0" noProof="0" dirty="0">
                <a:ln>
                  <a:noFill/>
                </a:ln>
                <a:solidFill>
                  <a:srgbClr val="FFFFFF"/>
                </a:solidFill>
                <a:effectLst/>
                <a:uLnTx/>
                <a:uFillTx/>
                <a:latin typeface="Segoe UI"/>
                <a:ea typeface="+mn-ea"/>
                <a:cs typeface="Segoe UI"/>
              </a:rPr>
              <a:t>REQUIREMENTS </a:t>
            </a:r>
          </a:p>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1200" cap="none" spc="-5" normalizeH="0" baseline="0" noProof="0" dirty="0">
                <a:ln>
                  <a:noFill/>
                </a:ln>
                <a:solidFill>
                  <a:srgbClr val="FFFFFF"/>
                </a:solidFill>
                <a:effectLst/>
                <a:uLnTx/>
                <a:uFillTx/>
                <a:latin typeface="Segoe UI"/>
                <a:ea typeface="+mn-ea"/>
                <a:cs typeface="Segoe UI"/>
              </a:rPr>
              <a:t>SCORE CARD </a:t>
            </a:r>
          </a:p>
          <a:p>
            <a:pPr marL="12700" marR="0" lvl="0" indent="0" algn="l" defTabSz="914400" rtl="0" eaLnBrk="1" fontAlgn="auto" latinLnBrk="0" hangingPunct="1">
              <a:lnSpc>
                <a:spcPct val="100000"/>
              </a:lnSpc>
              <a:spcBef>
                <a:spcPts val="100"/>
              </a:spcBef>
              <a:spcAft>
                <a:spcPts val="0"/>
              </a:spcAft>
              <a:buClrTx/>
              <a:buSzTx/>
              <a:buFontTx/>
              <a:buNone/>
              <a:tabLst/>
              <a:defRPr/>
            </a:pPr>
            <a:endParaRPr kumimoji="0" lang="en-US" sz="1800" b="1" i="0" u="none" strike="noStrike" kern="1200" cap="none" spc="-5" normalizeH="0" baseline="0" noProof="0" dirty="0">
              <a:ln>
                <a:noFill/>
              </a:ln>
              <a:solidFill>
                <a:srgbClr val="FFFFFF"/>
              </a:solidFill>
              <a:effectLst/>
              <a:uLnTx/>
              <a:uFillTx/>
              <a:latin typeface="Segoe UI"/>
              <a:ea typeface="+mn-ea"/>
              <a:cs typeface="Segoe UI"/>
            </a:endParaRPr>
          </a:p>
          <a:p>
            <a:pPr marL="12700" marR="0" lvl="0" indent="0" algn="l" defTabSz="914400" rtl="0" eaLnBrk="1" fontAlgn="auto" latinLnBrk="0" hangingPunct="1">
              <a:lnSpc>
                <a:spcPct val="100000"/>
              </a:lnSpc>
              <a:spcBef>
                <a:spcPts val="100"/>
              </a:spcBef>
              <a:spcAft>
                <a:spcPts val="0"/>
              </a:spcAft>
              <a:buClrTx/>
              <a:buSzTx/>
              <a:buFontTx/>
              <a:buNone/>
              <a:tabLst/>
              <a:defRPr/>
            </a:pPr>
            <a:endParaRPr kumimoji="0" lang="en-US" sz="1800" b="1" i="0" u="none" strike="noStrike" kern="1200" cap="none" spc="-5" normalizeH="0" baseline="0" noProof="0" dirty="0">
              <a:ln>
                <a:noFill/>
              </a:ln>
              <a:solidFill>
                <a:srgbClr val="FFFFFF"/>
              </a:solidFill>
              <a:effectLst/>
              <a:uLnTx/>
              <a:uFillTx/>
              <a:latin typeface="Segoe UI"/>
              <a:ea typeface="+mn-ea"/>
              <a:cs typeface="Segoe UI"/>
            </a:endParaRPr>
          </a:p>
          <a:p>
            <a:pPr marL="12700" marR="0" lvl="0" indent="0" algn="l" defTabSz="914400" rtl="0" eaLnBrk="1" fontAlgn="auto" latinLnBrk="0" hangingPunct="1">
              <a:lnSpc>
                <a:spcPct val="100000"/>
              </a:lnSpc>
              <a:spcBef>
                <a:spcPts val="100"/>
              </a:spcBef>
              <a:spcAft>
                <a:spcPts val="0"/>
              </a:spcAft>
              <a:buClrTx/>
              <a:buSzTx/>
              <a:buFontTx/>
              <a:buNone/>
              <a:tabLst/>
              <a:defRPr/>
            </a:pPr>
            <a:endParaRPr kumimoji="0" lang="en-US" sz="1800" b="1" i="0" u="none" strike="noStrike" kern="1200" cap="none" spc="-5" normalizeH="0" baseline="0" noProof="0" dirty="0">
              <a:ln>
                <a:noFill/>
              </a:ln>
              <a:solidFill>
                <a:srgbClr val="FFFFFF"/>
              </a:solidFill>
              <a:effectLst/>
              <a:uLnTx/>
              <a:uFillTx/>
              <a:latin typeface="Segoe UI"/>
              <a:ea typeface="+mn-ea"/>
              <a:cs typeface="Segoe UI"/>
            </a:endParaRPr>
          </a:p>
          <a:p>
            <a:pPr marL="12700" marR="0" lvl="0" indent="0" algn="l" defTabSz="914400" rtl="0" eaLnBrk="1" fontAlgn="auto" latinLnBrk="0" hangingPunct="1">
              <a:lnSpc>
                <a:spcPct val="100000"/>
              </a:lnSpc>
              <a:spcBef>
                <a:spcPts val="100"/>
              </a:spcBef>
              <a:spcAft>
                <a:spcPts val="0"/>
              </a:spcAft>
              <a:buClrTx/>
              <a:buSzTx/>
              <a:buFontTx/>
              <a:buNone/>
              <a:tabLst/>
              <a:defRPr/>
            </a:pPr>
            <a:endParaRPr kumimoji="0" lang="en-US" sz="1800" b="1" i="0" u="none" strike="noStrike" kern="1200" cap="none" spc="-5" normalizeH="0" baseline="0" noProof="0" dirty="0">
              <a:ln>
                <a:noFill/>
              </a:ln>
              <a:solidFill>
                <a:srgbClr val="FFFFFF"/>
              </a:solidFill>
              <a:effectLst/>
              <a:uLnTx/>
              <a:uFillTx/>
              <a:latin typeface="Segoe UI"/>
              <a:ea typeface="+mn-ea"/>
              <a:cs typeface="Segoe UI"/>
            </a:endParaRPr>
          </a:p>
          <a:p>
            <a:pPr marL="12700" marR="0" lvl="0" indent="0" algn="l" defTabSz="914400" rtl="0" eaLnBrk="1" fontAlgn="auto" latinLnBrk="0" hangingPunct="1">
              <a:lnSpc>
                <a:spcPct val="100000"/>
              </a:lnSpc>
              <a:spcBef>
                <a:spcPts val="100"/>
              </a:spcBef>
              <a:spcAft>
                <a:spcPts val="0"/>
              </a:spcAft>
              <a:buClrTx/>
              <a:buSzTx/>
              <a:buFontTx/>
              <a:buNone/>
              <a:tabLst/>
              <a:defRPr/>
            </a:pPr>
            <a:endParaRPr kumimoji="0" lang="en-US" sz="2000" b="1" i="0" u="none" strike="noStrike" kern="1200" cap="none" spc="-5" normalizeH="0" baseline="0" noProof="0" dirty="0">
              <a:ln>
                <a:noFill/>
              </a:ln>
              <a:solidFill>
                <a:srgbClr val="92D050"/>
              </a:solidFill>
              <a:effectLst/>
              <a:uLnTx/>
              <a:uFillTx/>
              <a:latin typeface="Segoe UI" panose="020B0502040204020203" pitchFamily="34" charset="0"/>
              <a:ea typeface="+mn-ea"/>
              <a:cs typeface="Segoe UI" panose="020B0502040204020203" pitchFamily="34" charset="0"/>
            </a:endParaRPr>
          </a:p>
          <a:p>
            <a:pPr marL="12700" marR="0" lvl="0" indent="0" algn="l" defTabSz="914400" rtl="0" eaLnBrk="1" fontAlgn="auto" latinLnBrk="0" hangingPunct="1">
              <a:lnSpc>
                <a:spcPct val="100000"/>
              </a:lnSpc>
              <a:spcBef>
                <a:spcPts val="100"/>
              </a:spcBef>
              <a:spcAft>
                <a:spcPts val="0"/>
              </a:spcAft>
              <a:buClrTx/>
              <a:buSzTx/>
              <a:buFontTx/>
              <a:buNone/>
              <a:tabLst/>
              <a:defRPr/>
            </a:pPr>
            <a:endParaRPr kumimoji="0" lang="en-US" sz="1800" b="1" i="0" u="none" strike="noStrike" kern="1200" cap="none" spc="-5" normalizeH="0" baseline="0" noProof="0" dirty="0">
              <a:ln>
                <a:noFill/>
              </a:ln>
              <a:solidFill>
                <a:srgbClr val="FFFFFF"/>
              </a:solidFill>
              <a:effectLst/>
              <a:uLnTx/>
              <a:uFillTx/>
              <a:latin typeface="Segoe UI"/>
              <a:ea typeface="+mn-ea"/>
              <a:cs typeface="Segoe UI"/>
            </a:endParaRPr>
          </a:p>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800" b="1" i="0" u="none" strike="noStrike" kern="1200" cap="none" spc="-5" normalizeH="0" baseline="0" noProof="0" dirty="0">
                <a:ln>
                  <a:noFill/>
                </a:ln>
                <a:solidFill>
                  <a:srgbClr val="FFFFFF"/>
                </a:solidFill>
                <a:effectLst/>
                <a:uLnTx/>
                <a:uFillTx/>
                <a:latin typeface="Segoe UI"/>
                <a:ea typeface="+mn-ea"/>
                <a:cs typeface="Segoe UI"/>
              </a:rPr>
              <a:t> </a:t>
            </a:r>
            <a:endParaRPr kumimoji="0" lang="en-US" sz="1400" b="0" i="0" u="none" strike="noStrike" kern="1200" cap="none" spc="0" normalizeH="0" baseline="0" noProof="0" dirty="0">
              <a:ln>
                <a:noFill/>
              </a:ln>
              <a:solidFill>
                <a:prstClr val="black"/>
              </a:solidFill>
              <a:effectLst/>
              <a:uLnTx/>
              <a:uFillTx/>
              <a:latin typeface="Segoe UI"/>
              <a:ea typeface="+mn-ea"/>
              <a:cs typeface="Segoe UI"/>
            </a:endParaRPr>
          </a:p>
        </p:txBody>
      </p:sp>
      <p:pic>
        <p:nvPicPr>
          <p:cNvPr id="3" name="Picture 2" descr="A blue circle with green yellow and blue lines and white text&#10;&#10;Description automatically generated with low confidence">
            <a:extLst>
              <a:ext uri="{FF2B5EF4-FFF2-40B4-BE49-F238E27FC236}">
                <a16:creationId xmlns:a16="http://schemas.microsoft.com/office/drawing/2014/main" id="{7D30A5DD-2459-92F1-33FD-A312529743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8876" y="5669307"/>
            <a:ext cx="1042538" cy="1044679"/>
          </a:xfrm>
          <a:prstGeom prst="rect">
            <a:avLst/>
          </a:prstGeom>
        </p:spPr>
      </p:pic>
      <p:graphicFrame>
        <p:nvGraphicFramePr>
          <p:cNvPr id="8" name="Table 9">
            <a:extLst>
              <a:ext uri="{FF2B5EF4-FFF2-40B4-BE49-F238E27FC236}">
                <a16:creationId xmlns:a16="http://schemas.microsoft.com/office/drawing/2014/main" id="{B3BF2A5E-FB35-2C55-B71D-72291A4736EE}"/>
              </a:ext>
            </a:extLst>
          </p:cNvPr>
          <p:cNvGraphicFramePr>
            <a:graphicFrameLocks noGrp="1"/>
          </p:cNvGraphicFramePr>
          <p:nvPr/>
        </p:nvGraphicFramePr>
        <p:xfrm>
          <a:off x="4909689" y="509199"/>
          <a:ext cx="473824" cy="2966720"/>
        </p:xfrm>
        <a:graphic>
          <a:graphicData uri="http://schemas.openxmlformats.org/drawingml/2006/table">
            <a:tbl>
              <a:tblPr firstRow="1" bandRow="1">
                <a:tableStyleId>{5C22544A-7EE6-4342-B048-85BDC9FD1C3A}</a:tableStyleId>
              </a:tblPr>
              <a:tblGrid>
                <a:gridCol w="473824">
                  <a:extLst>
                    <a:ext uri="{9D8B030D-6E8A-4147-A177-3AD203B41FA5}">
                      <a16:colId xmlns:a16="http://schemas.microsoft.com/office/drawing/2014/main" val="14717793"/>
                    </a:ext>
                  </a:extLst>
                </a:gridCol>
              </a:tblGrid>
              <a:tr h="370840">
                <a:tc>
                  <a:txBody>
                    <a:bodyPr/>
                    <a:lstStyle/>
                    <a:p>
                      <a:pPr algn="ctr"/>
                      <a:r>
                        <a:rPr lang="en-US" sz="1600" b="1" dirty="0">
                          <a:solidFill>
                            <a:srgbClr val="00B050"/>
                          </a:solidFill>
                        </a:rPr>
                        <a:t>Y</a:t>
                      </a:r>
                    </a:p>
                  </a:txBody>
                  <a:tcPr/>
                </a:tc>
                <a:extLst>
                  <a:ext uri="{0D108BD9-81ED-4DB2-BD59-A6C34878D82A}">
                    <a16:rowId xmlns:a16="http://schemas.microsoft.com/office/drawing/2014/main" val="1690302963"/>
                  </a:ext>
                </a:extLst>
              </a:tr>
              <a:tr h="370840">
                <a:tc>
                  <a:txBody>
                    <a:bodyPr/>
                    <a:lstStyle/>
                    <a:p>
                      <a:pPr algn="ctr"/>
                      <a:r>
                        <a:rPr lang="en-US" sz="1600" b="1" dirty="0">
                          <a:solidFill>
                            <a:srgbClr val="00B050"/>
                          </a:solidFill>
                        </a:rPr>
                        <a:t>Y</a:t>
                      </a:r>
                    </a:p>
                  </a:txBody>
                  <a:tcPr/>
                </a:tc>
                <a:extLst>
                  <a:ext uri="{0D108BD9-81ED-4DB2-BD59-A6C34878D82A}">
                    <a16:rowId xmlns:a16="http://schemas.microsoft.com/office/drawing/2014/main" val="901408690"/>
                  </a:ext>
                </a:extLst>
              </a:tr>
              <a:tr h="370840">
                <a:tc>
                  <a:txBody>
                    <a:bodyPr/>
                    <a:lstStyle/>
                    <a:p>
                      <a:pPr algn="ctr"/>
                      <a:r>
                        <a:rPr lang="en-US" sz="1600" b="1" dirty="0">
                          <a:solidFill>
                            <a:srgbClr val="00B050"/>
                          </a:solidFill>
                        </a:rPr>
                        <a:t>Y</a:t>
                      </a:r>
                    </a:p>
                  </a:txBody>
                  <a:tcPr/>
                </a:tc>
                <a:extLst>
                  <a:ext uri="{0D108BD9-81ED-4DB2-BD59-A6C34878D82A}">
                    <a16:rowId xmlns:a16="http://schemas.microsoft.com/office/drawing/2014/main" val="4206453117"/>
                  </a:ext>
                </a:extLst>
              </a:tr>
              <a:tr h="370840">
                <a:tc>
                  <a:txBody>
                    <a:bodyPr/>
                    <a:lstStyle/>
                    <a:p>
                      <a:pPr algn="ctr"/>
                      <a:r>
                        <a:rPr lang="en-US" sz="1600" b="1" dirty="0">
                          <a:solidFill>
                            <a:srgbClr val="00B050"/>
                          </a:solidFill>
                        </a:rPr>
                        <a:t>Y</a:t>
                      </a:r>
                    </a:p>
                  </a:txBody>
                  <a:tcPr/>
                </a:tc>
                <a:extLst>
                  <a:ext uri="{0D108BD9-81ED-4DB2-BD59-A6C34878D82A}">
                    <a16:rowId xmlns:a16="http://schemas.microsoft.com/office/drawing/2014/main" val="624544355"/>
                  </a:ext>
                </a:extLst>
              </a:tr>
              <a:tr h="370840">
                <a:tc>
                  <a:txBody>
                    <a:bodyPr/>
                    <a:lstStyle/>
                    <a:p>
                      <a:pPr algn="ctr"/>
                      <a:r>
                        <a:rPr lang="en-US" sz="1600" b="1" dirty="0">
                          <a:solidFill>
                            <a:srgbClr val="00B050"/>
                          </a:solidFill>
                        </a:rPr>
                        <a:t>Y</a:t>
                      </a:r>
                    </a:p>
                  </a:txBody>
                  <a:tcPr/>
                </a:tc>
                <a:extLst>
                  <a:ext uri="{0D108BD9-81ED-4DB2-BD59-A6C34878D82A}">
                    <a16:rowId xmlns:a16="http://schemas.microsoft.com/office/drawing/2014/main" val="2427873263"/>
                  </a:ext>
                </a:extLst>
              </a:tr>
              <a:tr h="370840">
                <a:tc>
                  <a:txBody>
                    <a:bodyPr/>
                    <a:lstStyle/>
                    <a:p>
                      <a:pPr algn="ctr"/>
                      <a:r>
                        <a:rPr lang="en-US" sz="1600" b="1" dirty="0">
                          <a:solidFill>
                            <a:srgbClr val="00B050"/>
                          </a:solidFill>
                        </a:rPr>
                        <a:t>Y</a:t>
                      </a:r>
                    </a:p>
                  </a:txBody>
                  <a:tcPr/>
                </a:tc>
                <a:extLst>
                  <a:ext uri="{0D108BD9-81ED-4DB2-BD59-A6C34878D82A}">
                    <a16:rowId xmlns:a16="http://schemas.microsoft.com/office/drawing/2014/main" val="3669619250"/>
                  </a:ext>
                </a:extLst>
              </a:tr>
              <a:tr h="370840">
                <a:tc>
                  <a:txBody>
                    <a:bodyPr/>
                    <a:lstStyle/>
                    <a:p>
                      <a:pPr algn="ctr"/>
                      <a:r>
                        <a:rPr lang="en-US" sz="1600" b="1" dirty="0">
                          <a:solidFill>
                            <a:srgbClr val="00B050"/>
                          </a:solidFill>
                        </a:rPr>
                        <a:t>Y</a:t>
                      </a:r>
                    </a:p>
                  </a:txBody>
                  <a:tcPr/>
                </a:tc>
                <a:extLst>
                  <a:ext uri="{0D108BD9-81ED-4DB2-BD59-A6C34878D82A}">
                    <a16:rowId xmlns:a16="http://schemas.microsoft.com/office/drawing/2014/main" val="1223400668"/>
                  </a:ext>
                </a:extLst>
              </a:tr>
              <a:tr h="370840">
                <a:tc>
                  <a:txBody>
                    <a:bodyPr/>
                    <a:lstStyle/>
                    <a:p>
                      <a:pPr algn="ctr"/>
                      <a:r>
                        <a:rPr lang="en-US" sz="1600" b="1" dirty="0">
                          <a:solidFill>
                            <a:srgbClr val="00B050"/>
                          </a:solidFill>
                        </a:rPr>
                        <a:t>Y</a:t>
                      </a:r>
                    </a:p>
                  </a:txBody>
                  <a:tcPr/>
                </a:tc>
                <a:extLst>
                  <a:ext uri="{0D108BD9-81ED-4DB2-BD59-A6C34878D82A}">
                    <a16:rowId xmlns:a16="http://schemas.microsoft.com/office/drawing/2014/main" val="4114115483"/>
                  </a:ext>
                </a:extLst>
              </a:tr>
            </a:tbl>
          </a:graphicData>
        </a:graphic>
      </p:graphicFrame>
      <p:sp>
        <p:nvSpPr>
          <p:cNvPr id="10" name="object 11">
            <a:extLst>
              <a:ext uri="{FF2B5EF4-FFF2-40B4-BE49-F238E27FC236}">
                <a16:creationId xmlns:a16="http://schemas.microsoft.com/office/drawing/2014/main" id="{BDD2FBFE-5F84-6AC9-3AB8-92B4FE1EFECE}"/>
              </a:ext>
            </a:extLst>
          </p:cNvPr>
          <p:cNvSpPr txBox="1"/>
          <p:nvPr/>
        </p:nvSpPr>
        <p:spPr>
          <a:xfrm>
            <a:off x="4350046" y="6301762"/>
            <a:ext cx="3493226" cy="166712"/>
          </a:xfrm>
          <a:prstGeom prst="rect">
            <a:avLst/>
          </a:prstGeom>
        </p:spPr>
        <p:txBody>
          <a:bodyPr vert="horz" wrap="square" lIns="0" tIns="12700" rIns="0" bIns="0" rtlCol="0" anchor="t">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000" b="1" i="0" u="none" strike="noStrike" kern="1200" cap="none" spc="-5" normalizeH="0" baseline="0" noProof="0" dirty="0">
                <a:ln>
                  <a:noFill/>
                </a:ln>
                <a:solidFill>
                  <a:srgbClr val="231F20"/>
                </a:solidFill>
                <a:effectLst/>
                <a:uLnTx/>
                <a:uFillTx/>
                <a:latin typeface="Segoe UI Semilight"/>
                <a:ea typeface="+mn-ea"/>
                <a:cs typeface="Segoe UI Semilight"/>
              </a:rPr>
              <a:t>Copyright </a:t>
            </a:r>
            <a:r>
              <a:rPr lang="en-US" sz="1000" b="1" spc="-5" dirty="0">
                <a:solidFill>
                  <a:srgbClr val="231F20"/>
                </a:solidFill>
                <a:latin typeface="Segoe UI Semilight"/>
                <a:cs typeface="Segoe UI Semilight"/>
              </a:rPr>
              <a:t>2026</a:t>
            </a:r>
            <a:r>
              <a:rPr kumimoji="0" lang="en-US" sz="1000" b="1" i="0" u="none" strike="noStrike" kern="1200" cap="none" spc="-5" normalizeH="0" baseline="0" noProof="0" dirty="0">
                <a:ln>
                  <a:noFill/>
                </a:ln>
                <a:solidFill>
                  <a:srgbClr val="231F20"/>
                </a:solidFill>
                <a:effectLst/>
                <a:uLnTx/>
                <a:uFillTx/>
                <a:latin typeface="Segoe UI Semilight"/>
                <a:ea typeface="+mn-ea"/>
                <a:cs typeface="Segoe UI Semilight"/>
              </a:rPr>
              <a:t> www.whcusa.com</a:t>
            </a:r>
            <a:endParaRPr kumimoji="0" sz="1000" b="1" i="0" u="none" strike="noStrike" kern="1200" cap="none" spc="0" normalizeH="0" baseline="0" noProof="0" dirty="0">
              <a:ln>
                <a:noFill/>
              </a:ln>
              <a:solidFill>
                <a:prstClr val="black"/>
              </a:solidFill>
              <a:effectLst/>
              <a:uLnTx/>
              <a:uFillTx/>
              <a:latin typeface="Segoe UI Semilight"/>
              <a:ea typeface="+mn-ea"/>
              <a:cs typeface="Segoe UI Semilight"/>
            </a:endParaRPr>
          </a:p>
        </p:txBody>
      </p:sp>
    </p:spTree>
    <p:extLst>
      <p:ext uri="{BB962C8B-B14F-4D97-AF65-F5344CB8AC3E}">
        <p14:creationId xmlns:p14="http://schemas.microsoft.com/office/powerpoint/2010/main" val="20367328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8001</TotalTime>
  <Words>6255</Words>
  <Application>Microsoft Office PowerPoint</Application>
  <PresentationFormat>Widescreen</PresentationFormat>
  <Paragraphs>689</Paragraphs>
  <Slides>61</Slides>
  <Notes>5</Notes>
  <HiddenSlides>0</HiddenSlides>
  <MMClips>0</MMClips>
  <ScaleCrop>false</ScaleCrop>
  <HeadingPairs>
    <vt:vector size="4" baseType="variant">
      <vt:variant>
        <vt:lpstr>Theme</vt:lpstr>
      </vt:variant>
      <vt:variant>
        <vt:i4>8</vt:i4>
      </vt:variant>
      <vt:variant>
        <vt:lpstr>Slide Titles</vt:lpstr>
      </vt:variant>
      <vt:variant>
        <vt:i4>61</vt:i4>
      </vt:variant>
    </vt:vector>
  </HeadingPairs>
  <TitlesOfParts>
    <vt:vector size="69" baseType="lpstr">
      <vt:lpstr>Office Theme</vt:lpstr>
      <vt:lpstr>8_Office Theme</vt:lpstr>
      <vt:lpstr>1_Office Theme</vt:lpstr>
      <vt:lpstr>2_Office Theme</vt:lpstr>
      <vt:lpstr>4_Office Theme</vt:lpstr>
      <vt:lpstr>5_Office Theme</vt:lpstr>
      <vt:lpstr>6_Office Theme</vt:lpstr>
      <vt:lpstr>3_Office Theme</vt:lpstr>
      <vt:lpstr>ENTREPRENEUR  CURRICULUM</vt:lpstr>
      <vt:lpstr>This Week</vt:lpstr>
      <vt:lpstr>PowerPoint Presentation</vt:lpstr>
      <vt:lpstr>Attendance</vt:lpstr>
      <vt:lpstr>Homework and Resources Page</vt:lpstr>
      <vt:lpstr>Will Holmes </vt:lpstr>
      <vt:lpstr>Introduce Yourself! B2C, B2B, B2G- What is your value proposition? </vt:lpstr>
      <vt:lpstr>Success Metrics</vt:lpstr>
      <vt:lpstr>Sessions with Ops Mentor: 3 Sessions with Law Mentor: 1 Sessions with HR Mentor: 1 Sessions with Accounting Mentor: 1 Sessions with Marketing Mentor: 1 Homework Assignments Completed: 6 Cash Flow Tool Submitted in Week 5 Practice Presentation in Week 7/ Final Presentation in Week 8  </vt:lpstr>
      <vt:lpstr>What Do You Want to Be? </vt:lpstr>
      <vt:lpstr>PowerPoint Presentation</vt:lpstr>
      <vt:lpstr>PowerPoint Presentation</vt:lpstr>
      <vt:lpstr>You should know these numbers.</vt:lpstr>
      <vt:lpstr>Seriously, what’s your financial plan?   Has your lack of a long-term management strategy slowed the growth of your business?   Jeopardized its stability?   Threatened your relationships or health?  Do you use projections to plan for retirement? </vt:lpstr>
      <vt:lpstr>Costs rise each year. Price for this year’s expenses, next year’s growth, and your retirement. </vt:lpstr>
      <vt:lpstr>Consider the Rising Costs of Employee Benefits…</vt:lpstr>
      <vt:lpstr>Pricing for Sustainability</vt:lpstr>
      <vt:lpstr>MAKE MONEY FIRST. THEN ADMIN.</vt:lpstr>
      <vt:lpstr>YOU NEED A GREAT TEAM.</vt:lpstr>
      <vt:lpstr>Remember These Key Business Functions!!!</vt:lpstr>
      <vt:lpstr>Your SOPs Allow You to Delegate Tasks</vt:lpstr>
      <vt:lpstr>Your Schedule Must be Protected!!!</vt:lpstr>
      <vt:lpstr>Our priorities require our time and attention. Build infrastructure that creates freedom.</vt:lpstr>
      <vt:lpstr>Time Blocking Works</vt:lpstr>
      <vt:lpstr>What Do You Want to Be? </vt:lpstr>
      <vt:lpstr>PREPARING FOR CAPITAL</vt:lpstr>
      <vt:lpstr>PREPARING FOR CAPITAL</vt:lpstr>
      <vt:lpstr>INTRODUCE THE COMPANY  PRODUCT/ SERVICE  TEAM  UNFAIR ADVANTAGE &amp; GROWTH STRATEGY  HOW MUCH DO YOU NEED?/ WHAT IS THE ASK?</vt:lpstr>
      <vt:lpstr>*Foundation for your conversation with lenders  *Shows your aspirations, timing, and planned milestones  *Shows your ability to repay loans and generate ROI  *Details “THE ASK” and the expenses involved   *Shows profitability and growth potential   *Shows the timing of money in and money out for your business  *It is the budget for your growth plan</vt:lpstr>
      <vt:lpstr>PowerPoint Presentation</vt:lpstr>
      <vt:lpstr>What is $1 million in revenue?</vt:lpstr>
      <vt:lpstr>What is $1 million in revenue?</vt:lpstr>
      <vt:lpstr>Average price?</vt:lpstr>
      <vt:lpstr>PowerPoint Presentation</vt:lpstr>
      <vt:lpstr>Annual Profit Goal?</vt:lpstr>
      <vt:lpstr>Cost to Make One?</vt:lpstr>
      <vt:lpstr>Break Even Point?</vt:lpstr>
      <vt:lpstr>The Trade of Money for Time </vt:lpstr>
      <vt:lpstr>If workers do all the work, why should the Boss get rich??? </vt:lpstr>
      <vt:lpstr>How Do You Want to Make Your Money? </vt:lpstr>
      <vt:lpstr>PowerPoint Presentation</vt:lpstr>
      <vt:lpstr>PowerPoint Presentation</vt:lpstr>
      <vt:lpstr>Graduation and Final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Thank You!  Q&amp;A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ENTREPRENEUR  CURRICULUM</dc:title>
  <dc:creator>User</dc:creator>
  <cp:lastModifiedBy>Will Holmes</cp:lastModifiedBy>
  <cp:revision>101</cp:revision>
  <dcterms:created xsi:type="dcterms:W3CDTF">2021-08-30T01:41:25Z</dcterms:created>
  <dcterms:modified xsi:type="dcterms:W3CDTF">2026-01-22T02:19:55Z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2021-08-30T00:00:00Z</vt:filetime>
  </property>
  <property fmtid="{D5CDD505-2E9C-101B-9397-08002B2CF9AE}" pid="3" name="Creator">
    <vt:lpwstr>Adobe InDesign CC 14.0 (Windows)</vt:lpwstr>
  </property>
  <property fmtid="{D5CDD505-2E9C-101B-9397-08002B2CF9AE}" pid="4" name="LastSaved">
    <vt:filetime>2021-08-29T00:00:00Z</vt:filetime>
  </property>
</Properties>
</file>